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1"/>
  </p:sldMasterIdLst>
  <p:notesMasterIdLst>
    <p:notesMasterId r:id="rId20"/>
  </p:notesMasterIdLst>
  <p:sldIdLst>
    <p:sldId id="284" r:id="rId2"/>
    <p:sldId id="283" r:id="rId3"/>
    <p:sldId id="282" r:id="rId4"/>
    <p:sldId id="281" r:id="rId5"/>
    <p:sldId id="280" r:id="rId6"/>
    <p:sldId id="289" r:id="rId7"/>
    <p:sldId id="278" r:id="rId8"/>
    <p:sldId id="301" r:id="rId9"/>
    <p:sldId id="299" r:id="rId10"/>
    <p:sldId id="297" r:id="rId11"/>
    <p:sldId id="296" r:id="rId12"/>
    <p:sldId id="286" r:id="rId13"/>
    <p:sldId id="294" r:id="rId14"/>
    <p:sldId id="298" r:id="rId15"/>
    <p:sldId id="295" r:id="rId16"/>
    <p:sldId id="303" r:id="rId17"/>
    <p:sldId id="258" r:id="rId18"/>
    <p:sldId id="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B63015-0244-6264-E527-73778E2187AA}" name="Jon Cook" initials="JC" userId="S::cookj@vmware.com::a806021f-4ce0-4d19-aaf6-ee981a941d2a" providerId="AD"/>
  <p188:author id="{FD8D677E-141D-16D5-AF4C-67203702B167}" name="Renisha Fernandes" initials="RF" userId="S::renishaf@vmware.com::abeb398f-c17b-4f8b-a4a5-08ff9398ef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67281-9164-4020-1443-E541B5118344}" v="9" dt="2023-06-05T19:32:58.707"/>
    <p1510:client id="{13E631E4-39F7-1909-5C5E-5DA0D8D391AD}" v="7" dt="2023-06-05T10:03:01.457"/>
    <p1510:client id="{21CF3373-A604-9E07-21A8-AFA695AD23DC}" v="20" dt="2023-06-01T08:27:50.145"/>
    <p1510:client id="{280A3348-F7F5-E4F2-9CBB-5F71AD655F65}" v="18" dt="2023-06-08T15:18:55.218"/>
    <p1510:client id="{328887C5-BE0F-22EB-B9FE-D4CDA75FCC55}" v="5" dt="2022-12-06T06:54:21.339"/>
    <p1510:client id="{361B3EDE-6B64-F168-5C62-3E0B2E17CB04}" v="81" dt="2023-06-08T05:32:03.550"/>
    <p1510:client id="{3A39F02A-9C63-BDCD-52F6-FFFC7DDBA62E}" v="57" dt="2023-06-05T18:48:16.076"/>
    <p1510:client id="{3B6A21DD-B786-4B61-23D1-530832EAA7E0}" v="18" dt="2023-06-02T05:02:50.468"/>
    <p1510:client id="{43FF3C12-441E-2DAB-7F6F-3DA16D79EB22}" v="23" dt="2023-06-08T05:06:38.739"/>
    <p1510:client id="{4524FA2D-D5D1-224D-BACF-8854338E2F9E}" v="9" dt="2023-06-14T01:28:04.369"/>
    <p1510:client id="{487FC299-A988-D06D-4B1C-A1A8DD6BF269}" v="144" dt="2023-06-01T05:38:33.756"/>
    <p1510:client id="{523378C8-49E1-471A-969D-3472D07C311C}" v="13" dt="2023-06-05T09:25:09.718"/>
    <p1510:client id="{525FF3BF-6CFA-1580-800C-F60BAE65C9E9}" v="31" dt="2022-12-07T03:01:38.609"/>
    <p1510:client id="{57BD9EF9-030C-8002-DA4D-07D7950A7261}" v="1" dt="2023-06-05T10:07:21.377"/>
    <p1510:client id="{5D39E1FF-C0B5-3E3D-D79B-8843B86545A7}" v="14" dt="2022-12-06T04:51:31.903"/>
    <p1510:client id="{617384E9-CB64-EA91-49FF-DB648D0ED3AE}" v="290" dt="2023-06-01T07:17:48.748"/>
    <p1510:client id="{6E2B98F8-44F1-374A-D520-6F24621694B1}" v="1" dt="2023-06-12T12:24:57.982"/>
    <p1510:client id="{86B233B2-F73B-8607-F42E-5EDC28E96F74}" v="4" dt="2023-06-12T06:32:52.774"/>
    <p1510:client id="{8E049C9E-1F0A-533D-B309-D4843E88E00B}" v="27" dt="2022-11-30T19:13:05.054"/>
    <p1510:client id="{964FAA05-93FD-9A67-8BC9-A0CE7336CC2A}" v="5" dt="2023-06-05T09:45:01.395"/>
    <p1510:client id="{9E643294-5A30-D63A-98C9-E89E3E5C72EB}" v="46" dt="2022-12-01T17:48:38.225"/>
    <p1510:client id="{A8CC8D8E-DC0F-D077-3728-6434752B82D2}" v="20" dt="2023-06-05T09:45:46.206"/>
    <p1510:client id="{AF543361-E415-1CB7-D08F-6C535784A13C}" v="219" dt="2023-06-08T11:09:48.856"/>
    <p1510:client id="{AFF3DFE5-20DC-3AC1-6337-F4AE33CD5448}" v="23" dt="2023-06-08T10:38:07.045"/>
    <p1510:client id="{BED5DCB2-ACDE-1876-F47A-A6E6BDDEE0CF}" v="6" dt="2022-11-30T18:55:29.103"/>
    <p1510:client id="{BF1F55C5-1CE9-F13E-BD54-B1EFA8098821}" v="5" dt="2022-12-01T17:56:46.243"/>
    <p1510:client id="{C2A64075-7E92-00CA-FFD9-345B462731CB}" v="29" dt="2022-11-30T18:25:18.420"/>
    <p1510:client id="{C66AE063-51ED-DD52-727B-7CF4714615C8}" v="8" dt="2023-06-08T07:54:39.663"/>
    <p1510:client id="{CCFB55CC-9A76-C1C9-1003-3C9EC39735DC}" v="688" dt="2023-06-08T10:43:48.267"/>
    <p1510:client id="{D2D8020E-9BDA-4CCD-41A1-5B0D08B3AF16}" v="410" dt="2023-06-08T07:34:43.441"/>
    <p1510:client id="{F0ECDE0F-6FAD-63ED-B736-616D0F4B71C4}" v="6" dt="2023-06-05T17:37:59.643"/>
    <p1510:client id="{F2EB0D13-4044-9F83-9451-A53FF2312D23}" v="22" dt="2023-06-02T08:21:59.672"/>
    <p1510:client id="{F44CDE2C-EE01-6C9A-1518-9576A511C59F}" v="110" dt="2023-06-01T19:00:07.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7ABE0-9AC0-4B86-A740-502B4E41F34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1183C68-97B9-4188-8DED-05BCB94E3741}">
      <dgm:prSet custT="1"/>
      <dgm:spPr/>
      <dgm:t>
        <a:bodyPr/>
        <a:lstStyle/>
        <a:p>
          <a:pPr>
            <a:lnSpc>
              <a:spcPct val="100000"/>
            </a:lnSpc>
          </a:pPr>
          <a:r>
            <a:rPr lang="en-US" sz="2400" b="1">
              <a:latin typeface="Calibri"/>
              <a:ea typeface="Calibri"/>
              <a:cs typeface="Calibri"/>
            </a:rPr>
            <a:t>Automation agility </a:t>
          </a:r>
          <a:r>
            <a:rPr lang="en-US" sz="2400">
              <a:latin typeface="Calibri"/>
              <a:ea typeface="Calibri"/>
              <a:cs typeface="Calibri"/>
            </a:rPr>
            <a:t>- </a:t>
          </a:r>
          <a:r>
            <a:rPr lang="en-US" sz="1200" b="0" i="0">
              <a:latin typeface="Calibri"/>
              <a:ea typeface="Calibri"/>
              <a:cs typeface="Calibri"/>
            </a:rPr>
            <a:t>Toil reduction through automation of common tasks</a:t>
          </a:r>
          <a:r>
            <a:rPr lang="en-US" sz="1200">
              <a:latin typeface="Calibri"/>
              <a:ea typeface="Calibri"/>
              <a:cs typeface="Calibri"/>
            </a:rPr>
            <a:t> </a:t>
          </a:r>
        </a:p>
      </dgm:t>
    </dgm:pt>
    <dgm:pt modelId="{619E3B40-4388-4356-A0DA-BE71F4DF4BC7}" type="parTrans" cxnId="{89C68C91-8BAC-435B-AC8F-52893D9CFEE6}">
      <dgm:prSet/>
      <dgm:spPr/>
      <dgm:t>
        <a:bodyPr/>
        <a:lstStyle/>
        <a:p>
          <a:endParaRPr lang="en-US"/>
        </a:p>
      </dgm:t>
    </dgm:pt>
    <dgm:pt modelId="{82F56ADC-E0E5-4A31-917F-B056C9FDD22E}" type="sibTrans" cxnId="{89C68C91-8BAC-435B-AC8F-52893D9CFEE6}">
      <dgm:prSet/>
      <dgm:spPr/>
      <dgm:t>
        <a:bodyPr/>
        <a:lstStyle/>
        <a:p>
          <a:pPr>
            <a:lnSpc>
              <a:spcPct val="100000"/>
            </a:lnSpc>
          </a:pPr>
          <a:endParaRPr lang="en-US"/>
        </a:p>
      </dgm:t>
    </dgm:pt>
    <dgm:pt modelId="{178BCB1D-4997-45D8-9537-D2C00E6D6253}">
      <dgm:prSet custT="1"/>
      <dgm:spPr/>
      <dgm:t>
        <a:bodyPr/>
        <a:lstStyle/>
        <a:p>
          <a:pPr>
            <a:lnSpc>
              <a:spcPct val="100000"/>
            </a:lnSpc>
          </a:pPr>
          <a:r>
            <a:rPr lang="en-US" sz="2000" b="1">
              <a:latin typeface="Calibri"/>
              <a:ea typeface="Calibri"/>
              <a:cs typeface="Calibri"/>
            </a:rPr>
            <a:t>Incident </a:t>
          </a:r>
          <a:r>
            <a:rPr lang="en-US" sz="2000" b="1" i="0">
              <a:latin typeface="Calibri"/>
              <a:ea typeface="Calibri"/>
              <a:cs typeface="Calibri"/>
            </a:rPr>
            <a:t>Management </a:t>
          </a:r>
          <a:r>
            <a:rPr lang="en-US" sz="2000">
              <a:latin typeface="Calibri"/>
              <a:ea typeface="Calibri"/>
              <a:cs typeface="Calibri"/>
            </a:rPr>
            <a:t>automation - </a:t>
          </a:r>
          <a:r>
            <a:rPr lang="en-US" sz="1200" b="0" i="0">
              <a:latin typeface="Calibri"/>
              <a:ea typeface="Calibri"/>
              <a:cs typeface="Calibri"/>
            </a:rPr>
            <a:t>Temporary remediation of known issues through automation, to bridge to the next M/V release bundle</a:t>
          </a:r>
          <a:endParaRPr lang="en-US" sz="1200">
            <a:latin typeface="Calibri"/>
            <a:ea typeface="Calibri"/>
            <a:cs typeface="Calibri"/>
          </a:endParaRPr>
        </a:p>
      </dgm:t>
    </dgm:pt>
    <dgm:pt modelId="{46FE8F64-D7F5-4C75-9BDA-C28D23DC0C0C}" type="parTrans" cxnId="{0717C63C-7F58-4737-AB50-D07E0C6E85E7}">
      <dgm:prSet/>
      <dgm:spPr/>
      <dgm:t>
        <a:bodyPr/>
        <a:lstStyle/>
        <a:p>
          <a:endParaRPr lang="en-US"/>
        </a:p>
      </dgm:t>
    </dgm:pt>
    <dgm:pt modelId="{D14C1337-4A2A-4ED1-9913-1C89645D5DA8}" type="sibTrans" cxnId="{0717C63C-7F58-4737-AB50-D07E0C6E85E7}">
      <dgm:prSet/>
      <dgm:spPr/>
      <dgm:t>
        <a:bodyPr/>
        <a:lstStyle/>
        <a:p>
          <a:pPr>
            <a:lnSpc>
              <a:spcPct val="100000"/>
            </a:lnSpc>
          </a:pPr>
          <a:endParaRPr lang="en-US"/>
        </a:p>
      </dgm:t>
    </dgm:pt>
    <dgm:pt modelId="{1F582210-A84D-406D-99BE-CCECD47827A2}">
      <dgm:prSet custT="1"/>
      <dgm:spPr/>
      <dgm:t>
        <a:bodyPr/>
        <a:lstStyle/>
        <a:p>
          <a:pPr>
            <a:lnSpc>
              <a:spcPct val="100000"/>
            </a:lnSpc>
          </a:pPr>
          <a:r>
            <a:rPr lang="en-US" sz="2300" b="1" i="0" u="none">
              <a:latin typeface="Calibri"/>
              <a:ea typeface="Calibri"/>
              <a:cs typeface="Calibri"/>
            </a:rPr>
            <a:t>Unified operational view- </a:t>
          </a:r>
          <a:r>
            <a:rPr lang="en-US" sz="1200" b="0" i="0">
              <a:latin typeface="Calibri"/>
              <a:ea typeface="Calibri"/>
              <a:cs typeface="Calibri"/>
            </a:rPr>
            <a:t>External data gathering without needing direct access to production</a:t>
          </a:r>
          <a:endParaRPr lang="en-US" sz="1200">
            <a:latin typeface="Calibri"/>
            <a:ea typeface="Calibri"/>
            <a:cs typeface="Calibri"/>
          </a:endParaRPr>
        </a:p>
      </dgm:t>
    </dgm:pt>
    <dgm:pt modelId="{FABC913C-A069-4A3A-9D16-C68721E71164}" type="parTrans" cxnId="{C850B95B-CEB7-4E1B-813E-7D51B48C4E4F}">
      <dgm:prSet/>
      <dgm:spPr/>
      <dgm:t>
        <a:bodyPr/>
        <a:lstStyle/>
        <a:p>
          <a:endParaRPr lang="en-US"/>
        </a:p>
      </dgm:t>
    </dgm:pt>
    <dgm:pt modelId="{B173C672-7F9C-4EBE-9683-9C357C4B7FDE}" type="sibTrans" cxnId="{C850B95B-CEB7-4E1B-813E-7D51B48C4E4F}">
      <dgm:prSet/>
      <dgm:spPr/>
      <dgm:t>
        <a:bodyPr/>
        <a:lstStyle/>
        <a:p>
          <a:pPr>
            <a:lnSpc>
              <a:spcPct val="100000"/>
            </a:lnSpc>
          </a:pPr>
          <a:endParaRPr lang="en-US"/>
        </a:p>
      </dgm:t>
    </dgm:pt>
    <dgm:pt modelId="{5CE002ED-4A93-4F9F-A833-4BCEFBC91418}">
      <dgm:prSet custT="1"/>
      <dgm:spPr/>
      <dgm:t>
        <a:bodyPr/>
        <a:lstStyle/>
        <a:p>
          <a:pPr>
            <a:lnSpc>
              <a:spcPct val="100000"/>
            </a:lnSpc>
          </a:pPr>
          <a:r>
            <a:rPr lang="en-US" sz="2400" b="1">
              <a:latin typeface="Calibri"/>
              <a:ea typeface="Calibri"/>
              <a:cs typeface="Calibri"/>
            </a:rPr>
            <a:t>Automation tooling convergence</a:t>
          </a:r>
          <a:r>
            <a:rPr lang="en-US" sz="2400">
              <a:latin typeface="Calibri"/>
              <a:ea typeface="Calibri"/>
              <a:cs typeface="Calibri"/>
            </a:rPr>
            <a:t> </a:t>
          </a:r>
          <a:r>
            <a:rPr lang="en-US" sz="1200">
              <a:latin typeface="Calibri"/>
              <a:ea typeface="Calibri"/>
              <a:cs typeface="Calibri"/>
            </a:rPr>
            <a:t>– </a:t>
          </a:r>
          <a:r>
            <a:rPr lang="en-US" sz="1200" b="0" i="0">
              <a:latin typeface="Calibri"/>
              <a:ea typeface="Calibri"/>
              <a:cs typeface="Calibri"/>
            </a:rPr>
            <a:t>Any</a:t>
          </a:r>
          <a:r>
            <a:rPr lang="en-US" sz="1200">
              <a:latin typeface="Calibri"/>
              <a:ea typeface="Calibri"/>
              <a:cs typeface="Calibri"/>
            </a:rPr>
            <a:t> script Any platform</a:t>
          </a:r>
        </a:p>
      </dgm:t>
    </dgm:pt>
    <dgm:pt modelId="{9EC124F5-8413-4714-BA9A-96F686F48B82}" type="parTrans" cxnId="{3CCCDF46-5AB6-4DE9-BB78-4E0F5F6A56E0}">
      <dgm:prSet/>
      <dgm:spPr/>
      <dgm:t>
        <a:bodyPr/>
        <a:lstStyle/>
        <a:p>
          <a:endParaRPr lang="en-US"/>
        </a:p>
      </dgm:t>
    </dgm:pt>
    <dgm:pt modelId="{9A8B5C93-4270-492C-B259-B2F01D14F0ED}" type="sibTrans" cxnId="{3CCCDF46-5AB6-4DE9-BB78-4E0F5F6A56E0}">
      <dgm:prSet/>
      <dgm:spPr/>
      <dgm:t>
        <a:bodyPr/>
        <a:lstStyle/>
        <a:p>
          <a:pPr>
            <a:lnSpc>
              <a:spcPct val="100000"/>
            </a:lnSpc>
          </a:pPr>
          <a:endParaRPr lang="en-US"/>
        </a:p>
      </dgm:t>
    </dgm:pt>
    <dgm:pt modelId="{B9357E16-13E9-408C-B8C8-C2455225CF18}">
      <dgm:prSet custT="1"/>
      <dgm:spPr/>
      <dgm:t>
        <a:bodyPr/>
        <a:lstStyle/>
        <a:p>
          <a:pPr>
            <a:lnSpc>
              <a:spcPct val="100000"/>
            </a:lnSpc>
          </a:pPr>
          <a:r>
            <a:rPr lang="en-US" sz="2400" b="1">
              <a:latin typeface="Calibri"/>
              <a:ea typeface="Calibri"/>
              <a:cs typeface="Calibri"/>
            </a:rPr>
            <a:t>Operator Access </a:t>
          </a:r>
          <a:r>
            <a:rPr lang="en-US" sz="1200" b="1">
              <a:latin typeface="Calibri"/>
              <a:ea typeface="Calibri"/>
              <a:cs typeface="Calibri"/>
            </a:rPr>
            <a:t>– </a:t>
          </a:r>
          <a:r>
            <a:rPr lang="en-US" sz="1200" b="0">
              <a:latin typeface="Calibri"/>
              <a:ea typeface="Calibri"/>
              <a:cs typeface="Calibri"/>
            </a:rPr>
            <a:t>Persona </a:t>
          </a:r>
          <a:r>
            <a:rPr lang="en-US" sz="1200">
              <a:latin typeface="Calibri"/>
              <a:ea typeface="Calibri"/>
              <a:cs typeface="Calibri"/>
            </a:rPr>
            <a:t>Single Sign On with controlled access to operate provider env</a:t>
          </a:r>
        </a:p>
      </dgm:t>
    </dgm:pt>
    <dgm:pt modelId="{23F614A0-0733-49D9-8FE7-354C7A1F6A2D}" type="parTrans" cxnId="{6CA1D67E-C50F-4F41-A1D8-72BC44F91786}">
      <dgm:prSet/>
      <dgm:spPr/>
      <dgm:t>
        <a:bodyPr/>
        <a:lstStyle/>
        <a:p>
          <a:endParaRPr lang="en-US"/>
        </a:p>
      </dgm:t>
    </dgm:pt>
    <dgm:pt modelId="{7EE6E9B6-CF23-4A0A-BCA0-FE7230E84F11}" type="sibTrans" cxnId="{6CA1D67E-C50F-4F41-A1D8-72BC44F91786}">
      <dgm:prSet/>
      <dgm:spPr/>
      <dgm:t>
        <a:bodyPr/>
        <a:lstStyle/>
        <a:p>
          <a:pPr>
            <a:lnSpc>
              <a:spcPct val="100000"/>
            </a:lnSpc>
          </a:pPr>
          <a:endParaRPr lang="en-US"/>
        </a:p>
      </dgm:t>
    </dgm:pt>
    <dgm:pt modelId="{FFE3BE56-EDC0-43E7-9000-B19AC713BABA}" type="pres">
      <dgm:prSet presAssocID="{F677ABE0-9AC0-4B86-A740-502B4E41F34F}" presName="root" presStyleCnt="0">
        <dgm:presLayoutVars>
          <dgm:dir/>
          <dgm:resizeHandles val="exact"/>
        </dgm:presLayoutVars>
      </dgm:prSet>
      <dgm:spPr/>
    </dgm:pt>
    <dgm:pt modelId="{A9DCD4A4-8511-4354-8F92-B7318611C505}" type="pres">
      <dgm:prSet presAssocID="{F677ABE0-9AC0-4B86-A740-502B4E41F34F}" presName="container" presStyleCnt="0">
        <dgm:presLayoutVars>
          <dgm:dir/>
          <dgm:resizeHandles val="exact"/>
        </dgm:presLayoutVars>
      </dgm:prSet>
      <dgm:spPr/>
    </dgm:pt>
    <dgm:pt modelId="{55A3E1EE-350C-4D86-896A-977068C2A6BE}" type="pres">
      <dgm:prSet presAssocID="{51183C68-97B9-4188-8DED-05BCB94E3741}" presName="compNode" presStyleCnt="0"/>
      <dgm:spPr/>
    </dgm:pt>
    <dgm:pt modelId="{948D46CE-264E-4CD6-955B-497ACFAED150}" type="pres">
      <dgm:prSet presAssocID="{51183C68-97B9-4188-8DED-05BCB94E3741}" presName="iconBgRect" presStyleLbl="bgShp" presStyleIdx="0" presStyleCnt="5"/>
      <dgm:spPr/>
    </dgm:pt>
    <dgm:pt modelId="{19E160FD-B9D5-4E15-A556-4C973D1B6BE5}" type="pres">
      <dgm:prSet presAssocID="{51183C68-97B9-4188-8DED-05BCB94E37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053766E1-669E-4A74-89B4-CAA55DB87D27}" type="pres">
      <dgm:prSet presAssocID="{51183C68-97B9-4188-8DED-05BCB94E3741}" presName="spaceRect" presStyleCnt="0"/>
      <dgm:spPr/>
    </dgm:pt>
    <dgm:pt modelId="{396B1A5E-9FAB-4E70-80FB-850177B2FB19}" type="pres">
      <dgm:prSet presAssocID="{51183C68-97B9-4188-8DED-05BCB94E3741}" presName="textRect" presStyleLbl="revTx" presStyleIdx="0" presStyleCnt="5">
        <dgm:presLayoutVars>
          <dgm:chMax val="1"/>
          <dgm:chPref val="1"/>
        </dgm:presLayoutVars>
      </dgm:prSet>
      <dgm:spPr/>
    </dgm:pt>
    <dgm:pt modelId="{4FE0FEEA-EA73-43D6-AE50-2D3B29F3F116}" type="pres">
      <dgm:prSet presAssocID="{82F56ADC-E0E5-4A31-917F-B056C9FDD22E}" presName="sibTrans" presStyleLbl="sibTrans2D1" presStyleIdx="0" presStyleCnt="0"/>
      <dgm:spPr/>
    </dgm:pt>
    <dgm:pt modelId="{7EA73468-4F0B-4EB0-9ED3-4449368DC103}" type="pres">
      <dgm:prSet presAssocID="{178BCB1D-4997-45D8-9537-D2C00E6D6253}" presName="compNode" presStyleCnt="0"/>
      <dgm:spPr/>
    </dgm:pt>
    <dgm:pt modelId="{6FD4D0F2-B905-46B5-ADDB-1C806A81ACCF}" type="pres">
      <dgm:prSet presAssocID="{178BCB1D-4997-45D8-9537-D2C00E6D6253}" presName="iconBgRect" presStyleLbl="bgShp" presStyleIdx="1" presStyleCnt="5"/>
      <dgm:spPr/>
    </dgm:pt>
    <dgm:pt modelId="{BB5CE166-74C0-4553-8F6C-018348DB55C1}" type="pres">
      <dgm:prSet presAssocID="{178BCB1D-4997-45D8-9537-D2C00E6D625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696798E0-2F0F-46C6-BC7F-CC09B0DA3EEB}" type="pres">
      <dgm:prSet presAssocID="{178BCB1D-4997-45D8-9537-D2C00E6D6253}" presName="spaceRect" presStyleCnt="0"/>
      <dgm:spPr/>
    </dgm:pt>
    <dgm:pt modelId="{3933194E-D308-4A29-A2D3-D0E2FF9982F2}" type="pres">
      <dgm:prSet presAssocID="{178BCB1D-4997-45D8-9537-D2C00E6D6253}" presName="textRect" presStyleLbl="revTx" presStyleIdx="1" presStyleCnt="5">
        <dgm:presLayoutVars>
          <dgm:chMax val="1"/>
          <dgm:chPref val="1"/>
        </dgm:presLayoutVars>
      </dgm:prSet>
      <dgm:spPr/>
    </dgm:pt>
    <dgm:pt modelId="{1192A347-8758-4EB4-BABC-603838D55781}" type="pres">
      <dgm:prSet presAssocID="{D14C1337-4A2A-4ED1-9913-1C89645D5DA8}" presName="sibTrans" presStyleLbl="sibTrans2D1" presStyleIdx="0" presStyleCnt="0"/>
      <dgm:spPr/>
    </dgm:pt>
    <dgm:pt modelId="{276C60CF-7CF5-4380-8569-7B2357D33FEA}" type="pres">
      <dgm:prSet presAssocID="{1F582210-A84D-406D-99BE-CCECD47827A2}" presName="compNode" presStyleCnt="0"/>
      <dgm:spPr/>
    </dgm:pt>
    <dgm:pt modelId="{42E2E26E-9471-43BF-AC88-51F23123D8ED}" type="pres">
      <dgm:prSet presAssocID="{1F582210-A84D-406D-99BE-CCECD47827A2}" presName="iconBgRect" presStyleLbl="bgShp" presStyleIdx="2" presStyleCnt="5"/>
      <dgm:spPr/>
    </dgm:pt>
    <dgm:pt modelId="{29A54724-2718-4391-ACDB-9B941CD095BE}" type="pres">
      <dgm:prSet presAssocID="{1F582210-A84D-406D-99BE-CCECD47827A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uge"/>
        </a:ext>
      </dgm:extLst>
    </dgm:pt>
    <dgm:pt modelId="{C57EE851-1EA9-4BDB-9BD0-67CAD7F49E0B}" type="pres">
      <dgm:prSet presAssocID="{1F582210-A84D-406D-99BE-CCECD47827A2}" presName="spaceRect" presStyleCnt="0"/>
      <dgm:spPr/>
    </dgm:pt>
    <dgm:pt modelId="{C4C9C3BD-F2B9-413B-B0F7-AA60D65B014D}" type="pres">
      <dgm:prSet presAssocID="{1F582210-A84D-406D-99BE-CCECD47827A2}" presName="textRect" presStyleLbl="revTx" presStyleIdx="2" presStyleCnt="5">
        <dgm:presLayoutVars>
          <dgm:chMax val="1"/>
          <dgm:chPref val="1"/>
        </dgm:presLayoutVars>
      </dgm:prSet>
      <dgm:spPr/>
    </dgm:pt>
    <dgm:pt modelId="{33307643-7730-4CEB-B18F-9E0B66175019}" type="pres">
      <dgm:prSet presAssocID="{B173C672-7F9C-4EBE-9683-9C357C4B7FDE}" presName="sibTrans" presStyleLbl="sibTrans2D1" presStyleIdx="0" presStyleCnt="0"/>
      <dgm:spPr/>
    </dgm:pt>
    <dgm:pt modelId="{F72A6525-4732-4FE8-8688-EA2A276A041F}" type="pres">
      <dgm:prSet presAssocID="{5CE002ED-4A93-4F9F-A833-4BCEFBC91418}" presName="compNode" presStyleCnt="0"/>
      <dgm:spPr/>
    </dgm:pt>
    <dgm:pt modelId="{11A4357A-A665-45BA-B270-13132422E9CA}" type="pres">
      <dgm:prSet presAssocID="{5CE002ED-4A93-4F9F-A833-4BCEFBC91418}" presName="iconBgRect" presStyleLbl="bgShp" presStyleIdx="3" presStyleCnt="5"/>
      <dgm:spPr/>
    </dgm:pt>
    <dgm:pt modelId="{0F5B2D1F-6C9D-48CB-AF7D-4CF557005491}" type="pres">
      <dgm:prSet presAssocID="{5CE002ED-4A93-4F9F-A833-4BCEFBC914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18379C57-5C92-452A-AB31-85625EE6EC7A}" type="pres">
      <dgm:prSet presAssocID="{5CE002ED-4A93-4F9F-A833-4BCEFBC91418}" presName="spaceRect" presStyleCnt="0"/>
      <dgm:spPr/>
    </dgm:pt>
    <dgm:pt modelId="{8F542318-99C6-41D5-BEB2-EED0ECD2B1B9}" type="pres">
      <dgm:prSet presAssocID="{5CE002ED-4A93-4F9F-A833-4BCEFBC91418}" presName="textRect" presStyleLbl="revTx" presStyleIdx="3" presStyleCnt="5">
        <dgm:presLayoutVars>
          <dgm:chMax val="1"/>
          <dgm:chPref val="1"/>
        </dgm:presLayoutVars>
      </dgm:prSet>
      <dgm:spPr/>
    </dgm:pt>
    <dgm:pt modelId="{92AA1752-3EFA-4FF8-8618-91F9C2193258}" type="pres">
      <dgm:prSet presAssocID="{9A8B5C93-4270-492C-B259-B2F01D14F0ED}" presName="sibTrans" presStyleLbl="sibTrans2D1" presStyleIdx="0" presStyleCnt="0"/>
      <dgm:spPr/>
    </dgm:pt>
    <dgm:pt modelId="{FFCDBA1D-C0B7-462F-BB6E-229B404EB1F1}" type="pres">
      <dgm:prSet presAssocID="{B9357E16-13E9-408C-B8C8-C2455225CF18}" presName="compNode" presStyleCnt="0"/>
      <dgm:spPr/>
    </dgm:pt>
    <dgm:pt modelId="{A2344E70-7AEE-443F-AC34-48C066764ABF}" type="pres">
      <dgm:prSet presAssocID="{B9357E16-13E9-408C-B8C8-C2455225CF18}" presName="iconBgRect" presStyleLbl="bgShp" presStyleIdx="4" presStyleCnt="5"/>
      <dgm:spPr/>
    </dgm:pt>
    <dgm:pt modelId="{335164EB-B707-45C9-9FFB-72851802D776}" type="pres">
      <dgm:prSet presAssocID="{B9357E16-13E9-408C-B8C8-C2455225CF18}" presName="iconRect" presStyleLbl="node1" presStyleIdx="4" presStyleCnt="5"/>
      <dgm:spPr>
        <a:solidFill>
          <a:schemeClr val="accent1">
            <a:lumMod val="20000"/>
            <a:lumOff val="80000"/>
          </a:schemeClr>
        </a:solidFill>
      </dgm:spPr>
    </dgm:pt>
    <dgm:pt modelId="{F4992427-274E-4AE9-BC46-361A67E4F655}" type="pres">
      <dgm:prSet presAssocID="{B9357E16-13E9-408C-B8C8-C2455225CF18}" presName="spaceRect" presStyleCnt="0"/>
      <dgm:spPr/>
    </dgm:pt>
    <dgm:pt modelId="{A409F86A-1BD5-4E0A-BE9A-0DB45A41470C}" type="pres">
      <dgm:prSet presAssocID="{B9357E16-13E9-408C-B8C8-C2455225CF18}" presName="textRect" presStyleLbl="revTx" presStyleIdx="4" presStyleCnt="5">
        <dgm:presLayoutVars>
          <dgm:chMax val="1"/>
          <dgm:chPref val="1"/>
        </dgm:presLayoutVars>
      </dgm:prSet>
      <dgm:spPr/>
    </dgm:pt>
  </dgm:ptLst>
  <dgm:cxnLst>
    <dgm:cxn modelId="{36436927-DC8E-4DA8-AF5C-4727C18F61D8}" type="presOf" srcId="{B9357E16-13E9-408C-B8C8-C2455225CF18}" destId="{A409F86A-1BD5-4E0A-BE9A-0DB45A41470C}" srcOrd="0" destOrd="0" presId="urn:microsoft.com/office/officeart/2018/2/layout/IconCircleList"/>
    <dgm:cxn modelId="{7604602B-9D7B-499F-9BD8-44BB7D52E5AE}" type="presOf" srcId="{178BCB1D-4997-45D8-9537-D2C00E6D6253}" destId="{3933194E-D308-4A29-A2D3-D0E2FF9982F2}" srcOrd="0" destOrd="0" presId="urn:microsoft.com/office/officeart/2018/2/layout/IconCircleList"/>
    <dgm:cxn modelId="{0717C63C-7F58-4737-AB50-D07E0C6E85E7}" srcId="{F677ABE0-9AC0-4B86-A740-502B4E41F34F}" destId="{178BCB1D-4997-45D8-9537-D2C00E6D6253}" srcOrd="1" destOrd="0" parTransId="{46FE8F64-D7F5-4C75-9BDA-C28D23DC0C0C}" sibTransId="{D14C1337-4A2A-4ED1-9913-1C89645D5DA8}"/>
    <dgm:cxn modelId="{61CDD23C-C1E4-490A-8790-F40026937843}" type="presOf" srcId="{B173C672-7F9C-4EBE-9683-9C357C4B7FDE}" destId="{33307643-7730-4CEB-B18F-9E0B66175019}" srcOrd="0" destOrd="0" presId="urn:microsoft.com/office/officeart/2018/2/layout/IconCircleList"/>
    <dgm:cxn modelId="{C850B95B-CEB7-4E1B-813E-7D51B48C4E4F}" srcId="{F677ABE0-9AC0-4B86-A740-502B4E41F34F}" destId="{1F582210-A84D-406D-99BE-CCECD47827A2}" srcOrd="2" destOrd="0" parTransId="{FABC913C-A069-4A3A-9D16-C68721E71164}" sibTransId="{B173C672-7F9C-4EBE-9683-9C357C4B7FDE}"/>
    <dgm:cxn modelId="{3F05E961-A768-484E-B980-23E09452726A}" type="presOf" srcId="{1F582210-A84D-406D-99BE-CCECD47827A2}" destId="{C4C9C3BD-F2B9-413B-B0F7-AA60D65B014D}" srcOrd="0" destOrd="0" presId="urn:microsoft.com/office/officeart/2018/2/layout/IconCircleList"/>
    <dgm:cxn modelId="{3CCCDF46-5AB6-4DE9-BB78-4E0F5F6A56E0}" srcId="{F677ABE0-9AC0-4B86-A740-502B4E41F34F}" destId="{5CE002ED-4A93-4F9F-A833-4BCEFBC91418}" srcOrd="3" destOrd="0" parTransId="{9EC124F5-8413-4714-BA9A-96F686F48B82}" sibTransId="{9A8B5C93-4270-492C-B259-B2F01D14F0ED}"/>
    <dgm:cxn modelId="{0C14516C-2FDF-4288-8082-F0EB1D72F94D}" type="presOf" srcId="{82F56ADC-E0E5-4A31-917F-B056C9FDD22E}" destId="{4FE0FEEA-EA73-43D6-AE50-2D3B29F3F116}" srcOrd="0" destOrd="0" presId="urn:microsoft.com/office/officeart/2018/2/layout/IconCircleList"/>
    <dgm:cxn modelId="{6CA1D67E-C50F-4F41-A1D8-72BC44F91786}" srcId="{F677ABE0-9AC0-4B86-A740-502B4E41F34F}" destId="{B9357E16-13E9-408C-B8C8-C2455225CF18}" srcOrd="4" destOrd="0" parTransId="{23F614A0-0733-49D9-8FE7-354C7A1F6A2D}" sibTransId="{7EE6E9B6-CF23-4A0A-BCA0-FE7230E84F11}"/>
    <dgm:cxn modelId="{89C68C91-8BAC-435B-AC8F-52893D9CFEE6}" srcId="{F677ABE0-9AC0-4B86-A740-502B4E41F34F}" destId="{51183C68-97B9-4188-8DED-05BCB94E3741}" srcOrd="0" destOrd="0" parTransId="{619E3B40-4388-4356-A0DA-BE71F4DF4BC7}" sibTransId="{82F56ADC-E0E5-4A31-917F-B056C9FDD22E}"/>
    <dgm:cxn modelId="{9E7E9298-27E2-44B6-95F1-170E2475CD55}" type="presOf" srcId="{9A8B5C93-4270-492C-B259-B2F01D14F0ED}" destId="{92AA1752-3EFA-4FF8-8618-91F9C2193258}" srcOrd="0" destOrd="0" presId="urn:microsoft.com/office/officeart/2018/2/layout/IconCircleList"/>
    <dgm:cxn modelId="{A1D3439A-A071-4758-BC90-094CA8AECCEC}" type="presOf" srcId="{F677ABE0-9AC0-4B86-A740-502B4E41F34F}" destId="{FFE3BE56-EDC0-43E7-9000-B19AC713BABA}" srcOrd="0" destOrd="0" presId="urn:microsoft.com/office/officeart/2018/2/layout/IconCircleList"/>
    <dgm:cxn modelId="{67188AA6-F425-4A1E-93EF-6BCE61003A74}" type="presOf" srcId="{5CE002ED-4A93-4F9F-A833-4BCEFBC91418}" destId="{8F542318-99C6-41D5-BEB2-EED0ECD2B1B9}" srcOrd="0" destOrd="0" presId="urn:microsoft.com/office/officeart/2018/2/layout/IconCircleList"/>
    <dgm:cxn modelId="{87B052E7-9B7C-444A-8F2F-E86AEE94E29C}" type="presOf" srcId="{D14C1337-4A2A-4ED1-9913-1C89645D5DA8}" destId="{1192A347-8758-4EB4-BABC-603838D55781}" srcOrd="0" destOrd="0" presId="urn:microsoft.com/office/officeart/2018/2/layout/IconCircleList"/>
    <dgm:cxn modelId="{B3A94FEF-CAF1-4F80-9CB8-71FBFC9B0DE0}" type="presOf" srcId="{51183C68-97B9-4188-8DED-05BCB94E3741}" destId="{396B1A5E-9FAB-4E70-80FB-850177B2FB19}" srcOrd="0" destOrd="0" presId="urn:microsoft.com/office/officeart/2018/2/layout/IconCircleList"/>
    <dgm:cxn modelId="{4DC92045-94B2-4D36-BCDD-292BE1DC7A89}" type="presParOf" srcId="{FFE3BE56-EDC0-43E7-9000-B19AC713BABA}" destId="{A9DCD4A4-8511-4354-8F92-B7318611C505}" srcOrd="0" destOrd="0" presId="urn:microsoft.com/office/officeart/2018/2/layout/IconCircleList"/>
    <dgm:cxn modelId="{EB2711AB-C5DA-4C09-A91D-6946E262349A}" type="presParOf" srcId="{A9DCD4A4-8511-4354-8F92-B7318611C505}" destId="{55A3E1EE-350C-4D86-896A-977068C2A6BE}" srcOrd="0" destOrd="0" presId="urn:microsoft.com/office/officeart/2018/2/layout/IconCircleList"/>
    <dgm:cxn modelId="{4389E328-3FD2-4727-A1F6-4D0E08DDD9B0}" type="presParOf" srcId="{55A3E1EE-350C-4D86-896A-977068C2A6BE}" destId="{948D46CE-264E-4CD6-955B-497ACFAED150}" srcOrd="0" destOrd="0" presId="urn:microsoft.com/office/officeart/2018/2/layout/IconCircleList"/>
    <dgm:cxn modelId="{7AE5EC56-BB02-4DEA-870B-DE2B25F965E9}" type="presParOf" srcId="{55A3E1EE-350C-4D86-896A-977068C2A6BE}" destId="{19E160FD-B9D5-4E15-A556-4C973D1B6BE5}" srcOrd="1" destOrd="0" presId="urn:microsoft.com/office/officeart/2018/2/layout/IconCircleList"/>
    <dgm:cxn modelId="{A099E958-BFAE-41DA-85D1-7FEE98FE324D}" type="presParOf" srcId="{55A3E1EE-350C-4D86-896A-977068C2A6BE}" destId="{053766E1-669E-4A74-89B4-CAA55DB87D27}" srcOrd="2" destOrd="0" presId="urn:microsoft.com/office/officeart/2018/2/layout/IconCircleList"/>
    <dgm:cxn modelId="{731D4829-33D6-49DF-99FA-5FA226F6E6F0}" type="presParOf" srcId="{55A3E1EE-350C-4D86-896A-977068C2A6BE}" destId="{396B1A5E-9FAB-4E70-80FB-850177B2FB19}" srcOrd="3" destOrd="0" presId="urn:microsoft.com/office/officeart/2018/2/layout/IconCircleList"/>
    <dgm:cxn modelId="{43161165-77A8-48DB-AE45-E93B542AF9C1}" type="presParOf" srcId="{A9DCD4A4-8511-4354-8F92-B7318611C505}" destId="{4FE0FEEA-EA73-43D6-AE50-2D3B29F3F116}" srcOrd="1" destOrd="0" presId="urn:microsoft.com/office/officeart/2018/2/layout/IconCircleList"/>
    <dgm:cxn modelId="{0E30F010-603C-4D65-828A-67C483598580}" type="presParOf" srcId="{A9DCD4A4-8511-4354-8F92-B7318611C505}" destId="{7EA73468-4F0B-4EB0-9ED3-4449368DC103}" srcOrd="2" destOrd="0" presId="urn:microsoft.com/office/officeart/2018/2/layout/IconCircleList"/>
    <dgm:cxn modelId="{1F68CCD2-E4A4-4DAC-B3D5-6B8B79B1B352}" type="presParOf" srcId="{7EA73468-4F0B-4EB0-9ED3-4449368DC103}" destId="{6FD4D0F2-B905-46B5-ADDB-1C806A81ACCF}" srcOrd="0" destOrd="0" presId="urn:microsoft.com/office/officeart/2018/2/layout/IconCircleList"/>
    <dgm:cxn modelId="{F13B8716-9F8C-4C3A-86ED-F30C297C5412}" type="presParOf" srcId="{7EA73468-4F0B-4EB0-9ED3-4449368DC103}" destId="{BB5CE166-74C0-4553-8F6C-018348DB55C1}" srcOrd="1" destOrd="0" presId="urn:microsoft.com/office/officeart/2018/2/layout/IconCircleList"/>
    <dgm:cxn modelId="{FFF51F6D-3960-48BA-B333-A386F21E5E1D}" type="presParOf" srcId="{7EA73468-4F0B-4EB0-9ED3-4449368DC103}" destId="{696798E0-2F0F-46C6-BC7F-CC09B0DA3EEB}" srcOrd="2" destOrd="0" presId="urn:microsoft.com/office/officeart/2018/2/layout/IconCircleList"/>
    <dgm:cxn modelId="{9D029749-5BA6-49B3-8B43-508BD81D7669}" type="presParOf" srcId="{7EA73468-4F0B-4EB0-9ED3-4449368DC103}" destId="{3933194E-D308-4A29-A2D3-D0E2FF9982F2}" srcOrd="3" destOrd="0" presId="urn:microsoft.com/office/officeart/2018/2/layout/IconCircleList"/>
    <dgm:cxn modelId="{DD8F5554-7582-42CF-8EB8-4E94403D7189}" type="presParOf" srcId="{A9DCD4A4-8511-4354-8F92-B7318611C505}" destId="{1192A347-8758-4EB4-BABC-603838D55781}" srcOrd="3" destOrd="0" presId="urn:microsoft.com/office/officeart/2018/2/layout/IconCircleList"/>
    <dgm:cxn modelId="{BE387BC5-E42C-498B-A64C-A3C5745D3407}" type="presParOf" srcId="{A9DCD4A4-8511-4354-8F92-B7318611C505}" destId="{276C60CF-7CF5-4380-8569-7B2357D33FEA}" srcOrd="4" destOrd="0" presId="urn:microsoft.com/office/officeart/2018/2/layout/IconCircleList"/>
    <dgm:cxn modelId="{B28D7BD2-D67B-4FEF-A210-75B9473F2B81}" type="presParOf" srcId="{276C60CF-7CF5-4380-8569-7B2357D33FEA}" destId="{42E2E26E-9471-43BF-AC88-51F23123D8ED}" srcOrd="0" destOrd="0" presId="urn:microsoft.com/office/officeart/2018/2/layout/IconCircleList"/>
    <dgm:cxn modelId="{4A93FD6A-55EC-4B87-927A-F55233C94F59}" type="presParOf" srcId="{276C60CF-7CF5-4380-8569-7B2357D33FEA}" destId="{29A54724-2718-4391-ACDB-9B941CD095BE}" srcOrd="1" destOrd="0" presId="urn:microsoft.com/office/officeart/2018/2/layout/IconCircleList"/>
    <dgm:cxn modelId="{83BD968F-0B9F-4267-A18F-4D25099F8B25}" type="presParOf" srcId="{276C60CF-7CF5-4380-8569-7B2357D33FEA}" destId="{C57EE851-1EA9-4BDB-9BD0-67CAD7F49E0B}" srcOrd="2" destOrd="0" presId="urn:microsoft.com/office/officeart/2018/2/layout/IconCircleList"/>
    <dgm:cxn modelId="{E59080AB-D890-41C3-8A91-E0A1CA88F057}" type="presParOf" srcId="{276C60CF-7CF5-4380-8569-7B2357D33FEA}" destId="{C4C9C3BD-F2B9-413B-B0F7-AA60D65B014D}" srcOrd="3" destOrd="0" presId="urn:microsoft.com/office/officeart/2018/2/layout/IconCircleList"/>
    <dgm:cxn modelId="{96CD55C1-1613-4135-9901-59D72372C317}" type="presParOf" srcId="{A9DCD4A4-8511-4354-8F92-B7318611C505}" destId="{33307643-7730-4CEB-B18F-9E0B66175019}" srcOrd="5" destOrd="0" presId="urn:microsoft.com/office/officeart/2018/2/layout/IconCircleList"/>
    <dgm:cxn modelId="{1B267C1F-94B7-4096-B964-A47B82CB7BA7}" type="presParOf" srcId="{A9DCD4A4-8511-4354-8F92-B7318611C505}" destId="{F72A6525-4732-4FE8-8688-EA2A276A041F}" srcOrd="6" destOrd="0" presId="urn:microsoft.com/office/officeart/2018/2/layout/IconCircleList"/>
    <dgm:cxn modelId="{AC784B93-EE1E-4A69-8859-B4AE667B14EA}" type="presParOf" srcId="{F72A6525-4732-4FE8-8688-EA2A276A041F}" destId="{11A4357A-A665-45BA-B270-13132422E9CA}" srcOrd="0" destOrd="0" presId="urn:microsoft.com/office/officeart/2018/2/layout/IconCircleList"/>
    <dgm:cxn modelId="{DCD582DF-6B51-454D-B240-08786A81F29B}" type="presParOf" srcId="{F72A6525-4732-4FE8-8688-EA2A276A041F}" destId="{0F5B2D1F-6C9D-48CB-AF7D-4CF557005491}" srcOrd="1" destOrd="0" presId="urn:microsoft.com/office/officeart/2018/2/layout/IconCircleList"/>
    <dgm:cxn modelId="{B591FAB0-24DE-4C37-89EB-823CB9410DED}" type="presParOf" srcId="{F72A6525-4732-4FE8-8688-EA2A276A041F}" destId="{18379C57-5C92-452A-AB31-85625EE6EC7A}" srcOrd="2" destOrd="0" presId="urn:microsoft.com/office/officeart/2018/2/layout/IconCircleList"/>
    <dgm:cxn modelId="{78408046-FF88-4119-A362-DF6865AC4743}" type="presParOf" srcId="{F72A6525-4732-4FE8-8688-EA2A276A041F}" destId="{8F542318-99C6-41D5-BEB2-EED0ECD2B1B9}" srcOrd="3" destOrd="0" presId="urn:microsoft.com/office/officeart/2018/2/layout/IconCircleList"/>
    <dgm:cxn modelId="{AD4F422A-5A6E-4A47-ADCA-7CA6A16FCBF5}" type="presParOf" srcId="{A9DCD4A4-8511-4354-8F92-B7318611C505}" destId="{92AA1752-3EFA-4FF8-8618-91F9C2193258}" srcOrd="7" destOrd="0" presId="urn:microsoft.com/office/officeart/2018/2/layout/IconCircleList"/>
    <dgm:cxn modelId="{AA3D1BF4-6AD1-4734-BD37-64E22E25326D}" type="presParOf" srcId="{A9DCD4A4-8511-4354-8F92-B7318611C505}" destId="{FFCDBA1D-C0B7-462F-BB6E-229B404EB1F1}" srcOrd="8" destOrd="0" presId="urn:microsoft.com/office/officeart/2018/2/layout/IconCircleList"/>
    <dgm:cxn modelId="{1C91E45A-6BE7-4BD4-BAF7-D8D074AA184B}" type="presParOf" srcId="{FFCDBA1D-C0B7-462F-BB6E-229B404EB1F1}" destId="{A2344E70-7AEE-443F-AC34-48C066764ABF}" srcOrd="0" destOrd="0" presId="urn:microsoft.com/office/officeart/2018/2/layout/IconCircleList"/>
    <dgm:cxn modelId="{688CFFC5-CB0E-4DCE-9045-7E4B671C312E}" type="presParOf" srcId="{FFCDBA1D-C0B7-462F-BB6E-229B404EB1F1}" destId="{335164EB-B707-45C9-9FFB-72851802D776}" srcOrd="1" destOrd="0" presId="urn:microsoft.com/office/officeart/2018/2/layout/IconCircleList"/>
    <dgm:cxn modelId="{AACB6D57-DAD7-4DD9-A47C-87748159D02D}" type="presParOf" srcId="{FFCDBA1D-C0B7-462F-BB6E-229B404EB1F1}" destId="{F4992427-274E-4AE9-BC46-361A67E4F655}" srcOrd="2" destOrd="0" presId="urn:microsoft.com/office/officeart/2018/2/layout/IconCircleList"/>
    <dgm:cxn modelId="{32B379CA-B097-4465-822B-0C2C81CFBF7E}" type="presParOf" srcId="{FFCDBA1D-C0B7-462F-BB6E-229B404EB1F1}" destId="{A409F86A-1BD5-4E0A-BE9A-0DB45A41470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D46CE-264E-4CD6-955B-497ACFAED150}">
      <dsp:nvSpPr>
        <dsp:cNvPr id="0" name=""/>
        <dsp:cNvSpPr/>
      </dsp:nvSpPr>
      <dsp:spPr>
        <a:xfrm>
          <a:off x="1699324" y="30067"/>
          <a:ext cx="984257" cy="9842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160FD-B9D5-4E15-A556-4C973D1B6BE5}">
      <dsp:nvSpPr>
        <dsp:cNvPr id="0" name=""/>
        <dsp:cNvSpPr/>
      </dsp:nvSpPr>
      <dsp:spPr>
        <a:xfrm>
          <a:off x="1906018" y="236761"/>
          <a:ext cx="570869" cy="5708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6B1A5E-9FAB-4E70-80FB-850177B2FB19}">
      <dsp:nvSpPr>
        <dsp:cNvPr id="0" name=""/>
        <dsp:cNvSpPr/>
      </dsp:nvSpPr>
      <dsp:spPr>
        <a:xfrm>
          <a:off x="2894493" y="30067"/>
          <a:ext cx="2320034" cy="98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latin typeface="Calibri"/>
              <a:ea typeface="Calibri"/>
              <a:cs typeface="Calibri"/>
            </a:rPr>
            <a:t>Automation agility </a:t>
          </a:r>
          <a:r>
            <a:rPr lang="en-US" sz="2400" kern="1200">
              <a:latin typeface="Calibri"/>
              <a:ea typeface="Calibri"/>
              <a:cs typeface="Calibri"/>
            </a:rPr>
            <a:t>- </a:t>
          </a:r>
          <a:r>
            <a:rPr lang="en-US" sz="1200" b="0" i="0" kern="1200">
              <a:latin typeface="Calibri"/>
              <a:ea typeface="Calibri"/>
              <a:cs typeface="Calibri"/>
            </a:rPr>
            <a:t>Toil reduction through automation of common tasks</a:t>
          </a:r>
          <a:r>
            <a:rPr lang="en-US" sz="1200" kern="1200">
              <a:latin typeface="Calibri"/>
              <a:ea typeface="Calibri"/>
              <a:cs typeface="Calibri"/>
            </a:rPr>
            <a:t> </a:t>
          </a:r>
        </a:p>
      </dsp:txBody>
      <dsp:txXfrm>
        <a:off x="2894493" y="30067"/>
        <a:ext cx="2320034" cy="984257"/>
      </dsp:txXfrm>
    </dsp:sp>
    <dsp:sp modelId="{6FD4D0F2-B905-46B5-ADDB-1C806A81ACCF}">
      <dsp:nvSpPr>
        <dsp:cNvPr id="0" name=""/>
        <dsp:cNvSpPr/>
      </dsp:nvSpPr>
      <dsp:spPr>
        <a:xfrm>
          <a:off x="5618776" y="30067"/>
          <a:ext cx="984257" cy="9842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5CE166-74C0-4553-8F6C-018348DB55C1}">
      <dsp:nvSpPr>
        <dsp:cNvPr id="0" name=""/>
        <dsp:cNvSpPr/>
      </dsp:nvSpPr>
      <dsp:spPr>
        <a:xfrm>
          <a:off x="5825470" y="236761"/>
          <a:ext cx="570869" cy="5708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33194E-D308-4A29-A2D3-D0E2FF9982F2}">
      <dsp:nvSpPr>
        <dsp:cNvPr id="0" name=""/>
        <dsp:cNvSpPr/>
      </dsp:nvSpPr>
      <dsp:spPr>
        <a:xfrm>
          <a:off x="6813945" y="30067"/>
          <a:ext cx="2320034" cy="98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a:latin typeface="Calibri"/>
              <a:ea typeface="Calibri"/>
              <a:cs typeface="Calibri"/>
            </a:rPr>
            <a:t>Incident </a:t>
          </a:r>
          <a:r>
            <a:rPr lang="en-US" sz="2000" b="1" i="0" kern="1200">
              <a:latin typeface="Calibri"/>
              <a:ea typeface="Calibri"/>
              <a:cs typeface="Calibri"/>
            </a:rPr>
            <a:t>Management </a:t>
          </a:r>
          <a:r>
            <a:rPr lang="en-US" sz="2000" kern="1200">
              <a:latin typeface="Calibri"/>
              <a:ea typeface="Calibri"/>
              <a:cs typeface="Calibri"/>
            </a:rPr>
            <a:t>automation - </a:t>
          </a:r>
          <a:r>
            <a:rPr lang="en-US" sz="1200" b="0" i="0" kern="1200">
              <a:latin typeface="Calibri"/>
              <a:ea typeface="Calibri"/>
              <a:cs typeface="Calibri"/>
            </a:rPr>
            <a:t>Temporary remediation of known issues through automation, to bridge to the next M/V release bundle</a:t>
          </a:r>
          <a:endParaRPr lang="en-US" sz="1200" kern="1200">
            <a:latin typeface="Calibri"/>
            <a:ea typeface="Calibri"/>
            <a:cs typeface="Calibri"/>
          </a:endParaRPr>
        </a:p>
      </dsp:txBody>
      <dsp:txXfrm>
        <a:off x="6813945" y="30067"/>
        <a:ext cx="2320034" cy="984257"/>
      </dsp:txXfrm>
    </dsp:sp>
    <dsp:sp modelId="{42E2E26E-9471-43BF-AC88-51F23123D8ED}">
      <dsp:nvSpPr>
        <dsp:cNvPr id="0" name=""/>
        <dsp:cNvSpPr/>
      </dsp:nvSpPr>
      <dsp:spPr>
        <a:xfrm>
          <a:off x="1699324" y="1790375"/>
          <a:ext cx="984257" cy="9842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54724-2718-4391-ACDB-9B941CD095BE}">
      <dsp:nvSpPr>
        <dsp:cNvPr id="0" name=""/>
        <dsp:cNvSpPr/>
      </dsp:nvSpPr>
      <dsp:spPr>
        <a:xfrm>
          <a:off x="1906018" y="1997069"/>
          <a:ext cx="570869" cy="5708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9C3BD-F2B9-413B-B0F7-AA60D65B014D}">
      <dsp:nvSpPr>
        <dsp:cNvPr id="0" name=""/>
        <dsp:cNvSpPr/>
      </dsp:nvSpPr>
      <dsp:spPr>
        <a:xfrm>
          <a:off x="2894493" y="1790375"/>
          <a:ext cx="2320034" cy="98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b="1" i="0" u="none" kern="1200">
              <a:latin typeface="Calibri"/>
              <a:ea typeface="Calibri"/>
              <a:cs typeface="Calibri"/>
            </a:rPr>
            <a:t>Unified operational view- </a:t>
          </a:r>
          <a:r>
            <a:rPr lang="en-US" sz="1200" b="0" i="0" kern="1200">
              <a:latin typeface="Calibri"/>
              <a:ea typeface="Calibri"/>
              <a:cs typeface="Calibri"/>
            </a:rPr>
            <a:t>External data gathering without needing direct access to production</a:t>
          </a:r>
          <a:endParaRPr lang="en-US" sz="1200" kern="1200">
            <a:latin typeface="Calibri"/>
            <a:ea typeface="Calibri"/>
            <a:cs typeface="Calibri"/>
          </a:endParaRPr>
        </a:p>
      </dsp:txBody>
      <dsp:txXfrm>
        <a:off x="2894493" y="1790375"/>
        <a:ext cx="2320034" cy="984257"/>
      </dsp:txXfrm>
    </dsp:sp>
    <dsp:sp modelId="{11A4357A-A665-45BA-B270-13132422E9CA}">
      <dsp:nvSpPr>
        <dsp:cNvPr id="0" name=""/>
        <dsp:cNvSpPr/>
      </dsp:nvSpPr>
      <dsp:spPr>
        <a:xfrm>
          <a:off x="5618776" y="1790375"/>
          <a:ext cx="984257" cy="9842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B2D1F-6C9D-48CB-AF7D-4CF557005491}">
      <dsp:nvSpPr>
        <dsp:cNvPr id="0" name=""/>
        <dsp:cNvSpPr/>
      </dsp:nvSpPr>
      <dsp:spPr>
        <a:xfrm>
          <a:off x="5825470" y="1997069"/>
          <a:ext cx="570869" cy="5708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542318-99C6-41D5-BEB2-EED0ECD2B1B9}">
      <dsp:nvSpPr>
        <dsp:cNvPr id="0" name=""/>
        <dsp:cNvSpPr/>
      </dsp:nvSpPr>
      <dsp:spPr>
        <a:xfrm>
          <a:off x="6813945" y="1790375"/>
          <a:ext cx="2320034" cy="98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latin typeface="Calibri"/>
              <a:ea typeface="Calibri"/>
              <a:cs typeface="Calibri"/>
            </a:rPr>
            <a:t>Automation tooling convergence</a:t>
          </a:r>
          <a:r>
            <a:rPr lang="en-US" sz="2400" kern="1200">
              <a:latin typeface="Calibri"/>
              <a:ea typeface="Calibri"/>
              <a:cs typeface="Calibri"/>
            </a:rPr>
            <a:t> </a:t>
          </a:r>
          <a:r>
            <a:rPr lang="en-US" sz="1200" kern="1200">
              <a:latin typeface="Calibri"/>
              <a:ea typeface="Calibri"/>
              <a:cs typeface="Calibri"/>
            </a:rPr>
            <a:t>– </a:t>
          </a:r>
          <a:r>
            <a:rPr lang="en-US" sz="1200" b="0" i="0" kern="1200">
              <a:latin typeface="Calibri"/>
              <a:ea typeface="Calibri"/>
              <a:cs typeface="Calibri"/>
            </a:rPr>
            <a:t>Any</a:t>
          </a:r>
          <a:r>
            <a:rPr lang="en-US" sz="1200" kern="1200">
              <a:latin typeface="Calibri"/>
              <a:ea typeface="Calibri"/>
              <a:cs typeface="Calibri"/>
            </a:rPr>
            <a:t> script Any platform</a:t>
          </a:r>
        </a:p>
      </dsp:txBody>
      <dsp:txXfrm>
        <a:off x="6813945" y="1790375"/>
        <a:ext cx="2320034" cy="984257"/>
      </dsp:txXfrm>
    </dsp:sp>
    <dsp:sp modelId="{A2344E70-7AEE-443F-AC34-48C066764ABF}">
      <dsp:nvSpPr>
        <dsp:cNvPr id="0" name=""/>
        <dsp:cNvSpPr/>
      </dsp:nvSpPr>
      <dsp:spPr>
        <a:xfrm>
          <a:off x="1699324" y="3550684"/>
          <a:ext cx="984257" cy="98425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5164EB-B707-45C9-9FFB-72851802D776}">
      <dsp:nvSpPr>
        <dsp:cNvPr id="0" name=""/>
        <dsp:cNvSpPr/>
      </dsp:nvSpPr>
      <dsp:spPr>
        <a:xfrm>
          <a:off x="1906018" y="3757378"/>
          <a:ext cx="570869" cy="570869"/>
        </a:xfrm>
        <a:prstGeom prst="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09F86A-1BD5-4E0A-BE9A-0DB45A41470C}">
      <dsp:nvSpPr>
        <dsp:cNvPr id="0" name=""/>
        <dsp:cNvSpPr/>
      </dsp:nvSpPr>
      <dsp:spPr>
        <a:xfrm>
          <a:off x="2894493" y="3550684"/>
          <a:ext cx="2320034" cy="984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a:latin typeface="Calibri"/>
              <a:ea typeface="Calibri"/>
              <a:cs typeface="Calibri"/>
            </a:rPr>
            <a:t>Operator Access </a:t>
          </a:r>
          <a:r>
            <a:rPr lang="en-US" sz="1200" b="1" kern="1200">
              <a:latin typeface="Calibri"/>
              <a:ea typeface="Calibri"/>
              <a:cs typeface="Calibri"/>
            </a:rPr>
            <a:t>– </a:t>
          </a:r>
          <a:r>
            <a:rPr lang="en-US" sz="1200" b="0" kern="1200">
              <a:latin typeface="Calibri"/>
              <a:ea typeface="Calibri"/>
              <a:cs typeface="Calibri"/>
            </a:rPr>
            <a:t>Persona </a:t>
          </a:r>
          <a:r>
            <a:rPr lang="en-US" sz="1200" kern="1200">
              <a:latin typeface="Calibri"/>
              <a:ea typeface="Calibri"/>
              <a:cs typeface="Calibri"/>
            </a:rPr>
            <a:t>Single Sign On with controlled access to operate provider env</a:t>
          </a:r>
        </a:p>
      </dsp:txBody>
      <dsp:txXfrm>
        <a:off x="2894493" y="3550684"/>
        <a:ext cx="2320034" cy="98425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8T15:55:36.535"/>
    </inkml:context>
    <inkml:brush xml:id="br0">
      <inkml:brushProperty name="width" value="0.03333" units="cm"/>
      <inkml:brushProperty name="height" value="0.03333" units="cm"/>
    </inkml:brush>
  </inkml:definitions>
  <inkml:trace contextRef="#ctx0" brushRef="#br0">13866 7577 4258 0 0,'0'0'-944'0'0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688DC-0743-4B83-A32D-7DF1D8B27661}" type="datetimeFigureOut">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B2F55-BE09-4B95-A5E6-0DD4549C6EBF}" type="slidenum">
              <a:t>‹#›</a:t>
            </a:fld>
            <a:endParaRPr lang="en-US"/>
          </a:p>
        </p:txBody>
      </p:sp>
    </p:spTree>
    <p:extLst>
      <p:ext uri="{BB962C8B-B14F-4D97-AF65-F5344CB8AC3E}">
        <p14:creationId xmlns:p14="http://schemas.microsoft.com/office/powerpoint/2010/main" val="421931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5</a:t>
            </a:fld>
            <a:endParaRPr lang="en-US"/>
          </a:p>
        </p:txBody>
      </p:sp>
    </p:spTree>
    <p:extLst>
      <p:ext uri="{BB962C8B-B14F-4D97-AF65-F5344CB8AC3E}">
        <p14:creationId xmlns:p14="http://schemas.microsoft.com/office/powerpoint/2010/main" val="8876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using analytics for SRE operations is extremely helpful, but Unlike Gardens by the bay this garden is not always green, there are some challenges :</a:t>
            </a:r>
          </a:p>
          <a:p>
            <a:endParaRPr lang="en-US">
              <a:cs typeface="Calibri"/>
            </a:endParaRPr>
          </a:p>
          <a:p>
            <a:r>
              <a:rPr lang="en-US"/>
              <a:t>1)The critical challenge is the data quality, because Shit-in Shit out. Dodging biased and inconsistent data is important.</a:t>
            </a:r>
            <a:endParaRPr lang="en-US">
              <a:cs typeface="Calibri"/>
            </a:endParaRPr>
          </a:p>
          <a:p>
            <a:r>
              <a:rPr lang="en-US"/>
              <a:t>2)Another challenge is the data storage and retention period, Having that sweet balance between quality and cost is hard.</a:t>
            </a:r>
            <a:endParaRPr lang="en-US">
              <a:cs typeface="Calibri"/>
            </a:endParaRPr>
          </a:p>
          <a:p>
            <a:endParaRPr lang="en-US">
              <a:cs typeface="Calibri"/>
            </a:endParaRPr>
          </a:p>
          <a:p>
            <a:r>
              <a:rPr lang="en-US"/>
              <a:t>3)Telemetry data is like chocolate glazed doughnut, you can never have enough. you would always want more of it to generate more </a:t>
            </a:r>
            <a:r>
              <a:rPr lang="en-US" err="1"/>
              <a:t>acurate</a:t>
            </a:r>
            <a:r>
              <a:rPr lang="en-US"/>
              <a:t> results.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15</a:t>
            </a:fld>
            <a:endParaRPr lang="en-US"/>
          </a:p>
        </p:txBody>
      </p:sp>
    </p:spTree>
    <p:extLst>
      <p:ext uri="{BB962C8B-B14F-4D97-AF65-F5344CB8AC3E}">
        <p14:creationId xmlns:p14="http://schemas.microsoft.com/office/powerpoint/2010/main" val="356469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all feature or solutions we provide :</a:t>
            </a:r>
          </a:p>
          <a:p>
            <a:endParaRPr lang="en-US">
              <a:cs typeface="Calibri"/>
            </a:endParaRPr>
          </a:p>
          <a:p>
            <a:pPr marL="171450" indent="-171450">
              <a:buFont typeface="Arial"/>
              <a:buChar char="•"/>
            </a:pPr>
            <a:r>
              <a:rPr lang="en-US"/>
              <a:t>Automation agility - Toil reduction through automation of common tasks </a:t>
            </a:r>
          </a:p>
          <a:p>
            <a:pPr marL="171450" indent="-171450">
              <a:buFont typeface="Arial"/>
              <a:buChar char="•"/>
            </a:pPr>
            <a:r>
              <a:rPr lang="en-US"/>
              <a:t>Incident Management automation - Temporary remediation of known issues through automation, to bridge to the next M/V release bundle</a:t>
            </a:r>
          </a:p>
          <a:p>
            <a:pPr marL="171450" indent="-171450">
              <a:buFont typeface="Arial"/>
              <a:buChar char="•"/>
            </a:pPr>
            <a:r>
              <a:rPr lang="en-US"/>
              <a:t>Unified operational view- External data gathering without needing direct access to production</a:t>
            </a:r>
          </a:p>
          <a:p>
            <a:pPr marL="171450" indent="-171450">
              <a:buFont typeface="Arial"/>
              <a:buChar char="•"/>
            </a:pPr>
            <a:r>
              <a:rPr lang="en-US"/>
              <a:t>Automation tooling convergence – Any script Any platform</a:t>
            </a:r>
          </a:p>
          <a:p>
            <a:pPr marL="171450" indent="-171450">
              <a:buFont typeface="Arial"/>
              <a:buChar char="•"/>
            </a:pPr>
            <a:r>
              <a:rPr lang="en-US"/>
              <a:t>Operator Access – Persona Single Sign On with controlled access to operate provider env</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6</a:t>
            </a:fld>
            <a:endParaRPr lang="en-US"/>
          </a:p>
        </p:txBody>
      </p:sp>
    </p:spTree>
    <p:extLst>
      <p:ext uri="{BB962C8B-B14F-4D97-AF65-F5344CB8AC3E}">
        <p14:creationId xmlns:p14="http://schemas.microsoft.com/office/powerpoint/2010/main" val="102683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Focusing on tool monitoring and incident handling here.</a:t>
            </a:r>
            <a:endParaRPr lang="en-US"/>
          </a:p>
        </p:txBody>
      </p:sp>
      <p:sp>
        <p:nvSpPr>
          <p:cNvPr id="4" name="Slide Number Placeholder 3"/>
          <p:cNvSpPr>
            <a:spLocks noGrp="1"/>
          </p:cNvSpPr>
          <p:nvPr>
            <p:ph type="sldNum" sz="quarter" idx="5"/>
          </p:nvPr>
        </p:nvSpPr>
        <p:spPr/>
        <p:txBody>
          <a:bodyPr/>
          <a:lstStyle/>
          <a:p>
            <a:fld id="{7CDB2F55-BE09-4B95-A5E6-0DD4549C6EBF}" type="slidenum">
              <a:rPr lang="en-US"/>
              <a:t>7</a:t>
            </a:fld>
            <a:endParaRPr lang="en-US"/>
          </a:p>
        </p:txBody>
      </p:sp>
    </p:spTree>
    <p:extLst>
      <p:ext uri="{BB962C8B-B14F-4D97-AF65-F5344CB8AC3E}">
        <p14:creationId xmlns:p14="http://schemas.microsoft.com/office/powerpoint/2010/main" val="217032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I hope till now you all are following us that we have our automation platform performing automations which works hand in hand with Wavefront alert generation and incident creation</a:t>
            </a:r>
          </a:p>
          <a:p>
            <a:r>
              <a:rPr lang="en-US"/>
              <a:t>2. One of the major incidents that can cause significant breach in MTTR and SLA is an Outage.</a:t>
            </a:r>
            <a:endParaRPr lang="en-US">
              <a:cs typeface="Calibri"/>
            </a:endParaRPr>
          </a:p>
          <a:p>
            <a:r>
              <a:rPr lang="en-US"/>
              <a:t>Be it a rack outage or an AZ wide outage, this kind of incidents can consume a lot of time in manual triaging and remediations.</a:t>
            </a:r>
            <a:endParaRPr lang="en-US">
              <a:cs typeface="Calibri"/>
            </a:endParaRPr>
          </a:p>
          <a:p>
            <a:endParaRPr lang="en-US"/>
          </a:p>
          <a:p>
            <a:r>
              <a:rPr lang="en-US"/>
              <a:t>3. This is where we felt need to build this amazing service called OMS : Outage management service</a:t>
            </a:r>
            <a:endParaRPr lang="en-US">
              <a:cs typeface="Calibri"/>
            </a:endParaRPr>
          </a:p>
          <a:p>
            <a:r>
              <a:rPr lang="en-US"/>
              <a:t>4. OMS is an ML based system which is trained on past incident data. So when an actual outage occurs it can correlate the incidents and detect this outage.</a:t>
            </a:r>
            <a:endParaRPr lang="en-US">
              <a:cs typeface="Calibri"/>
            </a:endParaRPr>
          </a:p>
          <a:p>
            <a:endParaRPr lang="en-US"/>
          </a:p>
          <a:p>
            <a:r>
              <a:rPr lang="en-US"/>
              <a:t>5. One of the best feature of OMS is that it perform the Auto triaging and gives us all the details of the impact radius or the bird eye view of what is happening.</a:t>
            </a:r>
            <a:endParaRPr lang="en-US">
              <a:cs typeface="Calibri"/>
            </a:endParaRPr>
          </a:p>
          <a:p>
            <a:r>
              <a:rPr lang="en-US"/>
              <a:t>6. Not only that it automatically starts remediating the impacted services by running the health check probes and other relevant remediations.</a:t>
            </a:r>
            <a:endParaRPr lang="en-US">
              <a:cs typeface="Calibri"/>
            </a:endParaRPr>
          </a:p>
          <a:p>
            <a:endParaRPr lang="en-US"/>
          </a:p>
          <a:p>
            <a:r>
              <a:rPr lang="en-US"/>
              <a:t>7. It also engages the stakeholders as part of the process of having a reduced MTTR.</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7CDB2F55-BE09-4B95-A5E6-0DD4549C6EBF}" type="slidenum">
              <a:rPr lang="en-US"/>
              <a:t>9</a:t>
            </a:fld>
            <a:endParaRPr lang="en-US"/>
          </a:p>
        </p:txBody>
      </p:sp>
    </p:spTree>
    <p:extLst>
      <p:ext uri="{BB962C8B-B14F-4D97-AF65-F5344CB8AC3E}">
        <p14:creationId xmlns:p14="http://schemas.microsoft.com/office/powerpoint/2010/main" val="344031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t>1)Scan and patch is a service which scans for drifts (caused by inconsistent configuration items (CIs) across services) and patches these</a:t>
            </a:r>
            <a:endParaRPr lang="en-US">
              <a:cs typeface="Calibri"/>
            </a:endParaRPr>
          </a:p>
          <a:p>
            <a:r>
              <a:rPr lang="en-US"/>
              <a:t>2)With </a:t>
            </a:r>
            <a:r>
              <a:rPr lang="en-US" err="1"/>
              <a:t>sens</a:t>
            </a:r>
            <a:r>
              <a:rPr lang="en-US"/>
              <a:t> and react system, drifts are easy to locate and patch.</a:t>
            </a:r>
            <a:endParaRPr lang="en-US">
              <a:cs typeface="Calibri"/>
            </a:endParaRPr>
          </a:p>
          <a:p>
            <a:endParaRPr lang="en-US"/>
          </a:p>
          <a:p>
            <a:r>
              <a:rPr lang="en-US"/>
              <a:t>3)By using telemetry data of scan and patch service we identify when and where are these drifts </a:t>
            </a:r>
            <a:r>
              <a:rPr lang="en-US" err="1"/>
              <a:t>occuring</a:t>
            </a:r>
            <a:r>
              <a:rPr lang="en-US"/>
              <a:t> like fleet or SDDC specific.</a:t>
            </a:r>
            <a:endParaRPr lang="en-US">
              <a:cs typeface="Calibri"/>
            </a:endParaRPr>
          </a:p>
          <a:p>
            <a:r>
              <a:rPr lang="en-US"/>
              <a:t>4)With this we can take proactive measures to mitigate it.</a:t>
            </a:r>
            <a:endParaRPr lang="en-US">
              <a:cs typeface="Calibri"/>
            </a:endParaRPr>
          </a:p>
          <a:p>
            <a:endParaRPr lang="en-US">
              <a:cs typeface="Calibri"/>
            </a:endParaRPr>
          </a:p>
          <a:p>
            <a:r>
              <a:rPr lang="en-US">
                <a:cs typeface="Calibri"/>
              </a:rPr>
              <a:t>6) we can enforce certain configuration standards.</a:t>
            </a: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10</a:t>
            </a:fld>
            <a:endParaRPr lang="en-US"/>
          </a:p>
        </p:txBody>
      </p:sp>
    </p:spTree>
    <p:extLst>
      <p:ext uri="{BB962C8B-B14F-4D97-AF65-F5344CB8AC3E}">
        <p14:creationId xmlns:p14="http://schemas.microsoft.com/office/powerpoint/2010/main" val="277533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1.For automation platform team everything boils down to an automation. That is script execution</a:t>
            </a:r>
            <a:endParaRPr lang="en-US">
              <a:cs typeface="Calibri"/>
            </a:endParaRPr>
          </a:p>
          <a:p>
            <a:r>
              <a:rPr lang="en-US"/>
              <a:t>2.We have 2k + script and 10 m+ executions, hence its critical to have constant monitoring and improvement in script executions. To have relevant and efficient.</a:t>
            </a:r>
            <a:endParaRPr lang="en-US">
              <a:cs typeface="Calibri"/>
            </a:endParaRPr>
          </a:p>
          <a:p>
            <a:r>
              <a:rPr lang="en-US"/>
              <a:t>3. We have execution related telemetry this gives deep dive in the script execution usage</a:t>
            </a:r>
            <a:endParaRPr lang="en-US">
              <a:cs typeface="Calibri"/>
            </a:endParaRPr>
          </a:p>
          <a:p>
            <a:pPr marL="171450" indent="-171450">
              <a:buFont typeface="Arial"/>
              <a:buChar char="•"/>
            </a:pPr>
            <a:r>
              <a:rPr lang="en-US"/>
              <a:t>If some scripts are used very the most used scripts we understand why its most used, if this is a workaround script, we should fix it. It can be a part of product improvement.</a:t>
            </a:r>
            <a:endParaRPr lang="en-US">
              <a:cs typeface="Calibri" panose="020F0502020204030204"/>
            </a:endParaRPr>
          </a:p>
          <a:p>
            <a:pPr marL="171450" indent="-171450">
              <a:buFont typeface="Arial"/>
              <a:buChar char="•"/>
            </a:pPr>
            <a:r>
              <a:rPr lang="en-US"/>
              <a:t>If some scripts are manually executed in a flow n number or times then Is there a possibility to add automated workflow?</a:t>
            </a:r>
            <a:endParaRPr lang="en-US">
              <a:cs typeface="Calibri" panose="020F0502020204030204"/>
            </a:endParaRPr>
          </a:p>
          <a:p>
            <a:endParaRPr lang="en-US">
              <a:cs typeface="Calibri" panose="020F0502020204030204"/>
            </a:endParaRPr>
          </a:p>
          <a:p>
            <a:r>
              <a:rPr lang="en-US"/>
              <a:t>4. Success Rate We record success rate to identify and improve scripts with low success rate.</a:t>
            </a:r>
            <a:endParaRPr lang="en-US">
              <a:cs typeface="Calibri"/>
            </a:endParaRPr>
          </a:p>
          <a:p>
            <a:r>
              <a:rPr lang="en-US"/>
              <a:t>5. Diligently monitor the lifecycle of the script and we deprecate unused script</a:t>
            </a:r>
            <a:endParaRPr lang="en-US">
              <a:cs typeface="Calibri"/>
            </a:endParaRPr>
          </a:p>
          <a:p>
            <a:r>
              <a:rPr lang="en-US"/>
              <a:t>6.We can also send guidance mail to script new onboarded owners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11</a:t>
            </a:fld>
            <a:endParaRPr lang="en-US"/>
          </a:p>
        </p:txBody>
      </p:sp>
    </p:spTree>
    <p:extLst>
      <p:ext uri="{BB962C8B-B14F-4D97-AF65-F5344CB8AC3E}">
        <p14:creationId xmlns:p14="http://schemas.microsoft.com/office/powerpoint/2010/main" val="373723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here we have </a:t>
            </a:r>
            <a:r>
              <a:rPr lang="en-US" err="1"/>
              <a:t>plathora</a:t>
            </a:r>
            <a:r>
              <a:rPr lang="en-US"/>
              <a:t> of </a:t>
            </a:r>
            <a:r>
              <a:rPr lang="en-US" err="1"/>
              <a:t>microservies</a:t>
            </a:r>
            <a:r>
              <a:rPr lang="en-US"/>
              <a:t> which are managing these executions.</a:t>
            </a:r>
          </a:p>
          <a:p>
            <a:endParaRPr lang="en-US"/>
          </a:p>
          <a:p>
            <a:r>
              <a:rPr lang="en-US"/>
              <a:t>And to give a single glass pane view we have a UI. </a:t>
            </a:r>
            <a:endParaRPr lang="en-US">
              <a:cs typeface="Calibri" panose="020F0502020204030204"/>
            </a:endParaRPr>
          </a:p>
          <a:p>
            <a:endParaRPr lang="en-US"/>
          </a:p>
          <a:p>
            <a:r>
              <a:rPr lang="en-US"/>
              <a:t>And since from this UI we project n numbers of customer impacting features, we use analytics for this as well</a:t>
            </a: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12</a:t>
            </a:fld>
            <a:endParaRPr lang="en-US"/>
          </a:p>
        </p:txBody>
      </p:sp>
    </p:spTree>
    <p:extLst>
      <p:ext uri="{BB962C8B-B14F-4D97-AF65-F5344CB8AC3E}">
        <p14:creationId xmlns:p14="http://schemas.microsoft.com/office/powerpoint/2010/main" val="3821026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We collect the telemetry data of user interaction and event data and generate insightful reports.</a:t>
            </a:r>
          </a:p>
          <a:p>
            <a:endParaRPr lang="en-US"/>
          </a:p>
          <a:p>
            <a:r>
              <a:rPr lang="en-US"/>
              <a:t>2. With this report we get to know the feature usage which tells us about which feature are actually being used and which are not and why.</a:t>
            </a:r>
            <a:endParaRPr lang="en-US">
              <a:cs typeface="Calibri" panose="020F0502020204030204"/>
            </a:endParaRPr>
          </a:p>
          <a:p>
            <a:r>
              <a:rPr lang="en-US"/>
              <a:t>This helps us prioritize improvement efforts</a:t>
            </a:r>
            <a:endParaRPr lang="en-US">
              <a:cs typeface="Calibri"/>
            </a:endParaRPr>
          </a:p>
          <a:p>
            <a:endParaRPr lang="en-US"/>
          </a:p>
          <a:p>
            <a:r>
              <a:rPr lang="en-US"/>
              <a:t>3. Since we interact with customer infrastructure, then from security and compliance perspective we need to have auditability for user interaction.</a:t>
            </a:r>
            <a:endParaRPr lang="en-US">
              <a:cs typeface="Calibri" panose="020F0502020204030204"/>
            </a:endParaRPr>
          </a:p>
          <a:p>
            <a:endParaRPr lang="en-US"/>
          </a:p>
          <a:p>
            <a:r>
              <a:rPr lang="en-US"/>
              <a:t>4. We have customer from different providers and coming to UI and have more usage of certain set of features so  we also have done User Experience personalization,</a:t>
            </a:r>
            <a:endParaRPr lang="en-US">
              <a:cs typeface="Calibri" panose="020F0502020204030204"/>
            </a:endParaRPr>
          </a:p>
          <a:p>
            <a:r>
              <a:rPr lang="en-US"/>
              <a:t>Which reduces toil.</a:t>
            </a:r>
            <a:endParaRPr lang="en-US">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13</a:t>
            </a:fld>
            <a:endParaRPr lang="en-US"/>
          </a:p>
        </p:txBody>
      </p:sp>
    </p:spTree>
    <p:extLst>
      <p:ext uri="{BB962C8B-B14F-4D97-AF65-F5344CB8AC3E}">
        <p14:creationId xmlns:p14="http://schemas.microsoft.com/office/powerpoint/2010/main" val="3080971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1.In last slide I mentioned about many features right, so these features are used by multiple teams and we have huge inflow of queries on our slack assist channel for our on-call engineer.</a:t>
            </a:r>
          </a:p>
          <a:p>
            <a:r>
              <a:rPr lang="en-US"/>
              <a:t>2. That too after writing thousands of pages of documents</a:t>
            </a:r>
            <a:endParaRPr lang="en-US">
              <a:cs typeface="Calibri"/>
            </a:endParaRPr>
          </a:p>
          <a:p>
            <a:endParaRPr lang="en-US">
              <a:cs typeface="Calibri"/>
            </a:endParaRPr>
          </a:p>
          <a:p>
            <a:r>
              <a:rPr lang="en-US"/>
              <a:t>3.So this smart </a:t>
            </a:r>
            <a:r>
              <a:rPr lang="en-US" err="1"/>
              <a:t>slackbot</a:t>
            </a:r>
            <a:r>
              <a:rPr lang="en-US"/>
              <a:t> is here to rescue. Slack bot uses NLP an d has been trained on historical data.</a:t>
            </a:r>
            <a:endParaRPr lang="en-US">
              <a:cs typeface="Calibri"/>
            </a:endParaRPr>
          </a:p>
          <a:p>
            <a:r>
              <a:rPr lang="en-US"/>
              <a:t>4.The special thing about this </a:t>
            </a:r>
            <a:r>
              <a:rPr lang="en-US" err="1"/>
              <a:t>slackbot</a:t>
            </a:r>
            <a:r>
              <a:rPr lang="en-US"/>
              <a:t> is that it uses CONTEXT aware vector embeddings which can more accurately understand the user’s intentions behind the query and gives accurate suggestions.</a:t>
            </a:r>
            <a:endParaRPr lang="en-US">
              <a:cs typeface="Calibri"/>
            </a:endParaRPr>
          </a:p>
          <a:p>
            <a:endParaRPr lang="en-US">
              <a:cs typeface="Calibri"/>
            </a:endParaRPr>
          </a:p>
          <a:p>
            <a:r>
              <a:rPr lang="en-US"/>
              <a:t>5.Additional thing that we do is collect </a:t>
            </a:r>
            <a:r>
              <a:rPr lang="en-US" err="1"/>
              <a:t>slackbot’s</a:t>
            </a:r>
            <a:r>
              <a:rPr lang="en-US"/>
              <a:t> telemetry and use it for Runbook improvements.</a:t>
            </a:r>
            <a:endParaRPr lang="en-US">
              <a:cs typeface="Calibri"/>
            </a:endParaRPr>
          </a:p>
          <a:p>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CDB2F55-BE09-4B95-A5E6-0DD4549C6EBF}" type="slidenum">
              <a:rPr lang="en-US"/>
              <a:t>14</a:t>
            </a:fld>
            <a:endParaRPr lang="en-US"/>
          </a:p>
        </p:txBody>
      </p:sp>
    </p:spTree>
    <p:extLst>
      <p:ext uri="{BB962C8B-B14F-4D97-AF65-F5344CB8AC3E}">
        <p14:creationId xmlns:p14="http://schemas.microsoft.com/office/powerpoint/2010/main" val="2615796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hyperlink" Target="https://www.vmware.com/content/dam/brand/photography-only/power-point-assets/ppt-fonts/Metropolis-Light-Regular-font.zip" TargetMode="External"/><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6782F443-93A0-4919-89E7-37E501919603}"/>
              </a:ext>
            </a:extLst>
          </p:cNvPr>
          <p:cNvSpPr/>
          <p:nvPr userDrawn="1"/>
        </p:nvSpPr>
        <p:spPr>
          <a:xfrm rot="2700000">
            <a:off x="1531792" y="-2581332"/>
            <a:ext cx="3206987" cy="9626036"/>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42" name="Freeform: Shape 41">
            <a:extLst>
              <a:ext uri="{FF2B5EF4-FFF2-40B4-BE49-F238E27FC236}">
                <a16:creationId xmlns:a16="http://schemas.microsoft.com/office/drawing/2014/main" id="{72DCDC53-603A-40A5-A8CC-0073D40D11EF}"/>
              </a:ext>
            </a:extLst>
          </p:cNvPr>
          <p:cNvSpPr/>
          <p:nvPr userDrawn="1"/>
        </p:nvSpPr>
        <p:spPr>
          <a:xfrm rot="2700000">
            <a:off x="1871614" y="1245124"/>
            <a:ext cx="3535790" cy="7516105"/>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0"/>
            <a:ext cx="5117785" cy="416403"/>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3658553"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38746"/>
            <a:ext cx="3658553"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4665" y="5494347"/>
            <a:ext cx="3658553" cy="267221"/>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62161"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8081" y="4877099"/>
                <a:ext cx="7920" cy="7920"/>
              </a:xfrm>
              <a:prstGeom prst="rect">
                <a:avLst/>
              </a:prstGeom>
            </p:spPr>
          </p:pic>
        </mc:Fallback>
      </mc:AlternateContent>
    </p:spTree>
    <p:extLst>
      <p:ext uri="{BB962C8B-B14F-4D97-AF65-F5344CB8AC3E}">
        <p14:creationId xmlns:p14="http://schemas.microsoft.com/office/powerpoint/2010/main" val="285409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Aqu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3782B963-3DE7-4086-92ED-CD92BCC38428}"/>
              </a:ext>
            </a:extLst>
          </p:cNvPr>
          <p:cNvSpPr/>
          <p:nvPr userDrawn="1"/>
        </p:nvSpPr>
        <p:spPr>
          <a:xfrm>
            <a:off x="8945606" y="3622877"/>
            <a:ext cx="3252110"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B634BC28-ECEA-4006-A436-B22F54417FE9}"/>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alpha val="40000"/>
                </a:schemeClr>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0" y="-1"/>
            <a:ext cx="10875959"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171" y="6445106"/>
            <a:ext cx="1184706"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Tree>
    <p:extLst>
      <p:ext uri="{BB962C8B-B14F-4D97-AF65-F5344CB8AC3E}">
        <p14:creationId xmlns:p14="http://schemas.microsoft.com/office/powerpoint/2010/main" val="370387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77AF2AD3-F838-49C6-9DFB-93814BFCCBA6}"/>
              </a:ext>
            </a:extLst>
          </p:cNvPr>
          <p:cNvSpPr/>
          <p:nvPr userDrawn="1"/>
        </p:nvSpPr>
        <p:spPr>
          <a:xfrm>
            <a:off x="8945606" y="3622877"/>
            <a:ext cx="3252110"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E385DDA8-6A1A-4BC0-A877-A6124E4A0330}"/>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5900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Lst>
          </p:cNvPr>
          <p:cNvSpPr/>
          <p:nvPr userDrawn="1"/>
        </p:nvSpPr>
        <p:spPr>
          <a:xfrm>
            <a:off x="8937984" y="3622877"/>
            <a:ext cx="3252110"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0" y="-1"/>
            <a:ext cx="10875959"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171" y="6445106"/>
            <a:ext cx="1184706"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Tree>
    <p:extLst>
      <p:ext uri="{BB962C8B-B14F-4D97-AF65-F5344CB8AC3E}">
        <p14:creationId xmlns:p14="http://schemas.microsoft.com/office/powerpoint/2010/main" val="186473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7786" y="-4494882"/>
            <a:ext cx="7499811" cy="13471355"/>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4683" y="-170263"/>
            <a:ext cx="1042026" cy="8666196"/>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94000">
                <a:schemeClr val="bg1"/>
              </a:gs>
              <a:gs pos="2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5372" y="4619335"/>
            <a:ext cx="2740739"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16135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7786" y="-4494882"/>
            <a:ext cx="7499811" cy="13471355"/>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4683" y="-170263"/>
            <a:ext cx="1042026" cy="8666196"/>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7F35AB">
                  <a:alpha val="94000"/>
                </a:srgbClr>
              </a:gs>
              <a:gs pos="95000">
                <a:schemeClr val="bg1"/>
              </a:gs>
              <a:gs pos="77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5372" y="4619335"/>
            <a:ext cx="2740739"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12945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e – Blue">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9834265-B4D7-4504-9C1C-C962DD96E4D9}"/>
              </a:ext>
            </a:extLst>
          </p:cNvPr>
          <p:cNvSpPr/>
          <p:nvPr userDrawn="1"/>
        </p:nvSpPr>
        <p:spPr>
          <a:xfrm rot="2700000">
            <a:off x="1157786" y="-4494882"/>
            <a:ext cx="7499811" cy="13471355"/>
          </a:xfrm>
          <a:custGeom>
            <a:avLst/>
            <a:gdLst>
              <a:gd name="connsiteX0" fmla="*/ 0 w 7499811"/>
              <a:gd name="connsiteY0" fmla="*/ 7314868 h 13467847"/>
              <a:gd name="connsiteX1" fmla="*/ 7314868 w 7499811"/>
              <a:gd name="connsiteY1" fmla="*/ 0 h 13467847"/>
              <a:gd name="connsiteX2" fmla="*/ 7499811 w 7499811"/>
              <a:gd name="connsiteY2" fmla="*/ 184942 h 13467847"/>
              <a:gd name="connsiteX3" fmla="*/ 7499811 w 7499811"/>
              <a:gd name="connsiteY3" fmla="*/ 9513150 h 13467847"/>
              <a:gd name="connsiteX4" fmla="*/ 3545114 w 7499811"/>
              <a:gd name="connsiteY4" fmla="*/ 13467847 h 13467847"/>
              <a:gd name="connsiteX5" fmla="*/ 0 w 7499811"/>
              <a:gd name="connsiteY5" fmla="*/ 9922733 h 1346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811" h="13467847">
                <a:moveTo>
                  <a:pt x="0" y="7314868"/>
                </a:moveTo>
                <a:lnTo>
                  <a:pt x="7314868" y="0"/>
                </a:lnTo>
                <a:lnTo>
                  <a:pt x="7499811" y="184942"/>
                </a:lnTo>
                <a:lnTo>
                  <a:pt x="7499811" y="9513150"/>
                </a:lnTo>
                <a:lnTo>
                  <a:pt x="3545114" y="13467847"/>
                </a:lnTo>
                <a:lnTo>
                  <a:pt x="0" y="9922733"/>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12F29CAF-76E7-4387-BEA8-66F482EB65A2}"/>
              </a:ext>
            </a:extLst>
          </p:cNvPr>
          <p:cNvSpPr/>
          <p:nvPr userDrawn="1"/>
        </p:nvSpPr>
        <p:spPr>
          <a:xfrm rot="2700000">
            <a:off x="7034683" y="-170263"/>
            <a:ext cx="1042026" cy="8666196"/>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41" name="Picture Placeholder 184">
            <a:extLst>
              <a:ext uri="{FF2B5EF4-FFF2-40B4-BE49-F238E27FC236}">
                <a16:creationId xmlns:a16="http://schemas.microsoft.com/office/drawing/2014/main" id="{997DC603-F304-4357-BF7F-19215EB70C59}"/>
              </a:ext>
            </a:extLst>
          </p:cNvPr>
          <p:cNvSpPr>
            <a:spLocks noGrp="1"/>
          </p:cNvSpPr>
          <p:nvPr>
            <p:ph type="pic" sz="quarter" idx="14" hasCustomPrompt="1"/>
          </p:nvPr>
        </p:nvSpPr>
        <p:spPr>
          <a:xfrm>
            <a:off x="8525372" y="4619335"/>
            <a:ext cx="2740739" cy="1371600"/>
          </a:xfrm>
          <a:noFill/>
        </p:spPr>
        <p:txBody>
          <a:bodyPr anchor="ctr"/>
          <a:lstStyle>
            <a:lvl1pPr algn="ctr">
              <a:defRPr sz="2400" b="1">
                <a:solidFill>
                  <a:srgbClr val="F8981D"/>
                </a:solidFill>
              </a:defRPr>
            </a:lvl1pPr>
          </a:lstStyle>
          <a:p>
            <a:r>
              <a:rPr lang="en-US"/>
              <a:t>Click to insert logo or delete box if not needed</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53741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4">
                  <a:alpha val="46000"/>
                </a:schemeClr>
              </a:gs>
              <a:gs pos="79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216715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with Photo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0">
                <a:srgbClr val="7F35AB">
                  <a:alpha val="27000"/>
                </a:srgbClr>
              </a:gs>
              <a:gs pos="82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185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Photo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24000">
                <a:schemeClr val="accent3">
                  <a:alpha val="40000"/>
                </a:schemeClr>
              </a:gs>
              <a:gs pos="82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bg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bg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bg1"/>
                </a:solidFill>
              </a:defRPr>
            </a:lvl1pPr>
          </a:lstStyle>
          <a:p>
            <a:pPr lvl="0"/>
            <a:r>
              <a:rPr lang="en-US"/>
              <a:t>Source Name</a:t>
            </a:r>
          </a:p>
        </p:txBody>
      </p:sp>
    </p:spTree>
    <p:extLst>
      <p:ext uri="{BB962C8B-B14F-4D97-AF65-F5344CB8AC3E}">
        <p14:creationId xmlns:p14="http://schemas.microsoft.com/office/powerpoint/2010/main" val="31941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Photo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8000">
                <a:schemeClr val="bg1">
                  <a:alpha val="25000"/>
                </a:schemeClr>
              </a:gs>
              <a:gs pos="46000">
                <a:srgbClr val="FFFFFF">
                  <a:alpha val="64000"/>
                </a:srgbClr>
              </a:gs>
              <a:gs pos="77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TextBox 19">
            <a:extLst>
              <a:ext uri="{FF2B5EF4-FFF2-40B4-BE49-F238E27FC236}">
                <a16:creationId xmlns:a16="http://schemas.microsoft.com/office/drawing/2014/main" id="{A48347C3-DAFD-4322-8B75-FAADCB97A100}"/>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25" name="Group 24">
            <a:extLst>
              <a:ext uri="{FF2B5EF4-FFF2-40B4-BE49-F238E27FC236}">
                <a16:creationId xmlns:a16="http://schemas.microsoft.com/office/drawing/2014/main" id="{BA840448-0A4C-4F83-A1CE-7B630AF6D91D}"/>
              </a:ext>
            </a:extLst>
          </p:cNvPr>
          <p:cNvGrpSpPr/>
          <p:nvPr userDrawn="1"/>
        </p:nvGrpSpPr>
        <p:grpSpPr>
          <a:xfrm>
            <a:off x="608171" y="6445106"/>
            <a:ext cx="1184706" cy="186690"/>
            <a:chOff x="863272" y="6563918"/>
            <a:chExt cx="861082" cy="135727"/>
          </a:xfrm>
          <a:solidFill>
            <a:schemeClr val="tx1"/>
          </a:solidFill>
        </p:grpSpPr>
        <p:sp>
          <p:nvSpPr>
            <p:cNvPr id="26" name="Freeform 6">
              <a:extLst>
                <a:ext uri="{FF2B5EF4-FFF2-40B4-BE49-F238E27FC236}">
                  <a16:creationId xmlns:a16="http://schemas.microsoft.com/office/drawing/2014/main" id="{33BBD7F2-6BDB-40F5-BE43-2E5C642F40B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7" name="Freeform 7">
              <a:extLst>
                <a:ext uri="{FF2B5EF4-FFF2-40B4-BE49-F238E27FC236}">
                  <a16:creationId xmlns:a16="http://schemas.microsoft.com/office/drawing/2014/main" id="{1898F8B4-B178-4326-B6D0-C409F52A5D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8" name="Freeform 8">
              <a:extLst>
                <a:ext uri="{FF2B5EF4-FFF2-40B4-BE49-F238E27FC236}">
                  <a16:creationId xmlns:a16="http://schemas.microsoft.com/office/drawing/2014/main" id="{04FAC758-8579-4948-8E17-F881282AF529}"/>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9" name="Freeform 9">
              <a:extLst>
                <a:ext uri="{FF2B5EF4-FFF2-40B4-BE49-F238E27FC236}">
                  <a16:creationId xmlns:a16="http://schemas.microsoft.com/office/drawing/2014/main" id="{9BC37D6E-0610-40BC-A869-ED4C24F40DA3}"/>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0" name="Freeform 10">
              <a:extLst>
                <a:ext uri="{FF2B5EF4-FFF2-40B4-BE49-F238E27FC236}">
                  <a16:creationId xmlns:a16="http://schemas.microsoft.com/office/drawing/2014/main" id="{0AD2EDE2-8C04-4779-942A-CD003561998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1" name="Freeform 11">
              <a:extLst>
                <a:ext uri="{FF2B5EF4-FFF2-40B4-BE49-F238E27FC236}">
                  <a16:creationId xmlns:a16="http://schemas.microsoft.com/office/drawing/2014/main" id="{B9B95322-EB86-42B6-BCDB-3C38F71CEDFE}"/>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32" name="Freeform 12">
              <a:extLst>
                <a:ext uri="{FF2B5EF4-FFF2-40B4-BE49-F238E27FC236}">
                  <a16:creationId xmlns:a16="http://schemas.microsoft.com/office/drawing/2014/main" id="{20532F85-7A34-4927-9486-A847F29CF7DC}"/>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3" name="TextBox 32">
            <a:extLst>
              <a:ext uri="{FF2B5EF4-FFF2-40B4-BE49-F238E27FC236}">
                <a16:creationId xmlns:a16="http://schemas.microsoft.com/office/drawing/2014/main" id="{10DCB4EB-8A9B-485D-A968-34B397B482C3}"/>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tx1"/>
                </a:solidFill>
                <a:latin typeface="+mj-lt"/>
                <a:ea typeface="Verdana" panose="020B0604030504040204" pitchFamily="34" charset="0"/>
                <a:cs typeface="Verdana" panose="020B0604030504040204" pitchFamily="34" charset="0"/>
              </a:rPr>
              <a:t> ©2022 VMware, Inc.</a:t>
            </a: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tx2"/>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a:t>Click to add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8" y="5065776"/>
            <a:ext cx="4582337" cy="274320"/>
          </a:xfrm>
        </p:spPr>
        <p:txBody>
          <a:bodyPr/>
          <a:lstStyle>
            <a:lvl1pPr>
              <a:defRPr sz="1800">
                <a:solidFill>
                  <a:schemeClr val="accent4"/>
                </a:solidFill>
              </a:defRPr>
            </a:lvl1pPr>
          </a:lstStyle>
          <a:p>
            <a:pPr lvl="0"/>
            <a:r>
              <a:rPr lang="en-US"/>
              <a:t>Source Name</a:t>
            </a:r>
          </a:p>
        </p:txBody>
      </p:sp>
    </p:spTree>
    <p:extLst>
      <p:ext uri="{BB962C8B-B14F-4D97-AF65-F5344CB8AC3E}">
        <p14:creationId xmlns:p14="http://schemas.microsoft.com/office/powerpoint/2010/main" val="147181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500"/>
              </a:spcBef>
              <a:defRPr/>
            </a:lvl1pPr>
            <a:lvl2pPr>
              <a:spcBef>
                <a:spcPts val="300"/>
              </a:spcBef>
              <a:defRPr/>
            </a:lvl2pPr>
            <a:lvl5pPr>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TextBox 8">
            <a:extLst>
              <a:ext uri="{FF2B5EF4-FFF2-40B4-BE49-F238E27FC236}">
                <a16:creationId xmlns:a16="http://schemas.microsoft.com/office/drawing/2014/main" id="{427E3E8B-0F66-4996-9785-6E9531D89A5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1" y="811831"/>
            <a:ext cx="10990809"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78102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1F68A354-4C62-4F2A-9CB5-8CD9B953F237}"/>
              </a:ext>
            </a:extLst>
          </p:cNvPr>
          <p:cNvSpPr/>
          <p:nvPr userDrawn="1"/>
        </p:nvSpPr>
        <p:spPr>
          <a:xfrm rot="2700000">
            <a:off x="1531792" y="-2581332"/>
            <a:ext cx="3206987" cy="9626036"/>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835AD62-92DE-42CB-A787-503E2A1C1C7A}"/>
              </a:ext>
            </a:extLst>
          </p:cNvPr>
          <p:cNvSpPr/>
          <p:nvPr userDrawn="1"/>
        </p:nvSpPr>
        <p:spPr>
          <a:xfrm rot="2700000">
            <a:off x="1633012" y="1229961"/>
            <a:ext cx="3535790" cy="7516105"/>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8580">
                <a:srgbClr val="0286CD">
                  <a:alpha val="0"/>
                </a:srgbClr>
              </a:gs>
              <a:gs pos="0">
                <a:schemeClr val="accent1">
                  <a:alpha val="0"/>
                </a:schemeClr>
              </a:gs>
              <a:gs pos="78000">
                <a:schemeClr val="accent2">
                  <a:lumMod val="75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71217"/>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3658553"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38746"/>
            <a:ext cx="3658553"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4665" y="5494345"/>
            <a:ext cx="3658553"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62161"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8081" y="4877099"/>
                <a:ext cx="7920" cy="7920"/>
              </a:xfrm>
              <a:prstGeom prst="rect">
                <a:avLst/>
              </a:prstGeom>
            </p:spPr>
          </p:pic>
        </mc:Fallback>
      </mc:AlternateContent>
    </p:spTree>
    <p:extLst>
      <p:ext uri="{BB962C8B-B14F-4D97-AF65-F5344CB8AC3E}">
        <p14:creationId xmlns:p14="http://schemas.microsoft.com/office/powerpoint/2010/main" val="395804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41042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6A9629E-98B5-43F5-8323-C894B734208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0" y="1600200"/>
            <a:ext cx="5895128" cy="4572000"/>
          </a:xfrm>
        </p:spPr>
        <p:txBody>
          <a:bodyPr l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5"/>
            <a:endParaRPr lang="en-US"/>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2934" y="1600200"/>
            <a:ext cx="5869066" cy="4572000"/>
          </a:xfrm>
        </p:spPr>
        <p:txBody>
          <a:bodyPr lIns="0" rIns="59436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Eighth level</a:t>
            </a:r>
          </a:p>
          <a:p>
            <a:pPr lvl="8"/>
            <a:r>
              <a:rPr lang="en-US"/>
              <a:t>Ninth level</a:t>
            </a:r>
          </a:p>
        </p:txBody>
      </p:sp>
    </p:spTree>
    <p:extLst>
      <p:ext uri="{BB962C8B-B14F-4D97-AF65-F5344CB8AC3E}">
        <p14:creationId xmlns:p14="http://schemas.microsoft.com/office/powerpoint/2010/main" val="16013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Content Balanced – Color">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ltGray">
          <a:xfrm>
            <a:off x="1" y="1600201"/>
            <a:ext cx="5895128" cy="4572000"/>
          </a:xfrm>
          <a:solidFill>
            <a:schemeClr val="accent4"/>
          </a:solidFill>
        </p:spPr>
        <p:txBody>
          <a:bodyPr vert="horz" lIns="594360" tIns="457200" rIns="457200" bIns="457200" rtlCol="0">
            <a:noAutofit/>
          </a:bodyPr>
          <a:lstStyle>
            <a:lvl1pPr>
              <a:spcBef>
                <a:spcPts val="1200"/>
              </a:spcBef>
              <a:defRPr lang="en-US" sz="1800" dirty="0">
                <a:solidFill>
                  <a:schemeClr val="bg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Eighth level</a:t>
            </a:r>
          </a:p>
          <a:p>
            <a:pPr lvl="8"/>
            <a:r>
              <a:rPr lang="en-US"/>
              <a:t>Ninth level</a:t>
            </a: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5029" y="1600201"/>
            <a:ext cx="5866973" cy="4572000"/>
          </a:xfrm>
          <a:solidFill>
            <a:schemeClr val="accent1"/>
          </a:solidFill>
        </p:spPr>
        <p:txBody>
          <a:bodyPr lIns="457200" tIns="457200" rIns="594360"/>
          <a:lstStyle>
            <a:lvl1pPr>
              <a:spcBef>
                <a:spcPts val="1200"/>
              </a:spcBef>
              <a:defRPr sz="1800">
                <a:solidFill>
                  <a:schemeClr val="bg1"/>
                </a:solidFill>
              </a:defRPr>
            </a:lvl1pPr>
            <a:lvl2pPr>
              <a:buClr>
                <a:schemeClr val="bg1"/>
              </a:buClr>
              <a:defRPr sz="1600">
                <a:solidFill>
                  <a:schemeClr val="bg1"/>
                </a:solidFill>
              </a:defRPr>
            </a:lvl2pPr>
            <a:lvl3pPr>
              <a:buClr>
                <a:schemeClr val="bg1"/>
              </a:buClr>
              <a:defRPr sz="1400">
                <a:solidFill>
                  <a:schemeClr val="bg1"/>
                </a:solidFill>
              </a:defRPr>
            </a:lvl3pPr>
            <a:lvl4pPr>
              <a:buClr>
                <a:schemeClr val="bg1"/>
              </a:buClr>
              <a:defRPr sz="1200">
                <a:solidFill>
                  <a:schemeClr val="bg1"/>
                </a:solidFill>
              </a:defRPr>
            </a:lvl4pPr>
            <a:lvl5pPr>
              <a:buClr>
                <a:schemeClr val="bg1"/>
              </a:buClr>
              <a:defRPr sz="12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TextBox 9">
            <a:extLst>
              <a:ext uri="{FF2B5EF4-FFF2-40B4-BE49-F238E27FC236}">
                <a16:creationId xmlns:a16="http://schemas.microsoft.com/office/drawing/2014/main" id="{B6A9629E-98B5-43F5-8323-C894B734208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101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bwMode="gray">
          <a:xfrm>
            <a:off x="1" y="1600201"/>
            <a:ext cx="5867888" cy="4572000"/>
          </a:xfrm>
          <a:solidFill>
            <a:schemeClr val="bg2"/>
          </a:solidFill>
        </p:spPr>
        <p:txBody>
          <a:bodyPr lIns="59436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gray">
          <a:xfrm>
            <a:off x="6325029" y="1600201"/>
            <a:ext cx="5866973" cy="4572000"/>
          </a:xfrm>
          <a:solidFill>
            <a:schemeClr val="bg2"/>
          </a:solidFill>
        </p:spPr>
        <p:txBody>
          <a:bodyPr lIns="548640" tIns="1371600" rIns="548640"/>
          <a:lstStyle>
            <a:lvl1pPr>
              <a:spcBef>
                <a:spcPts val="2400"/>
              </a:spcBef>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5" name="Text Placeholder 4">
            <a:extLst>
              <a:ext uri="{FF2B5EF4-FFF2-40B4-BE49-F238E27FC236}">
                <a16:creationId xmlns:a16="http://schemas.microsoft.com/office/drawing/2014/main" id="{C8337636-71A7-4831-B382-F842B3A29490}"/>
              </a:ext>
            </a:extLst>
          </p:cNvPr>
          <p:cNvSpPr>
            <a:spLocks noGrp="1"/>
          </p:cNvSpPr>
          <p:nvPr>
            <p:ph type="body" sz="quarter" idx="17" hasCustomPrompt="1"/>
          </p:nvPr>
        </p:nvSpPr>
        <p:spPr bwMode="gray">
          <a:xfrm>
            <a:off x="1" y="1806123"/>
            <a:ext cx="5638681" cy="911225"/>
          </a:xfrm>
          <a:solidFill>
            <a:schemeClr val="accent4"/>
          </a:solidFill>
        </p:spPr>
        <p:txBody>
          <a:bodyPr vert="horz" lIns="594360" tIns="91440" rIns="457200" bIns="91440" rtlCol="0" anchor="ctr">
            <a:noAutofit/>
          </a:bodyPr>
          <a:lstStyle>
            <a:lvl1pPr>
              <a:defRPr lang="en-US" sz="2000">
                <a:solidFill>
                  <a:schemeClr val="bg1"/>
                </a:solidFill>
              </a:defRPr>
            </a:lvl1pPr>
          </a:lstStyle>
          <a:p>
            <a:pPr lvl="0"/>
            <a:r>
              <a:rPr lang="en-US"/>
              <a:t>Click to add header </a:t>
            </a:r>
          </a:p>
        </p:txBody>
      </p:sp>
      <p:sp>
        <p:nvSpPr>
          <p:cNvPr id="21" name="Text Placeholder 4">
            <a:extLst>
              <a:ext uri="{FF2B5EF4-FFF2-40B4-BE49-F238E27FC236}">
                <a16:creationId xmlns:a16="http://schemas.microsoft.com/office/drawing/2014/main" id="{78A74DE7-78E3-4ECA-9661-D73FBD37E480}"/>
              </a:ext>
            </a:extLst>
          </p:cNvPr>
          <p:cNvSpPr>
            <a:spLocks noGrp="1"/>
          </p:cNvSpPr>
          <p:nvPr>
            <p:ph type="body" sz="quarter" idx="18" hasCustomPrompt="1"/>
          </p:nvPr>
        </p:nvSpPr>
        <p:spPr bwMode="gray">
          <a:xfrm>
            <a:off x="6553320" y="1806123"/>
            <a:ext cx="5638680" cy="911225"/>
          </a:xfrm>
          <a:solidFill>
            <a:schemeClr val="accent1"/>
          </a:solidFill>
        </p:spPr>
        <p:txBody>
          <a:bodyPr vert="horz" lIns="338328" tIns="91440" rIns="612648" bIns="91440" rtlCol="0" anchor="ctr">
            <a:noAutofit/>
          </a:bodyPr>
          <a:lstStyle>
            <a:lvl1pPr>
              <a:defRPr lang="en-US" sz="2000">
                <a:solidFill>
                  <a:schemeClr val="bg1"/>
                </a:solidFill>
              </a:defRPr>
            </a:lvl1pPr>
          </a:lstStyle>
          <a:p>
            <a:pPr lvl="0"/>
            <a:r>
              <a:rPr lang="en-US"/>
              <a:t>Click to add header</a:t>
            </a:r>
          </a:p>
        </p:txBody>
      </p:sp>
      <p:sp>
        <p:nvSpPr>
          <p:cNvPr id="12" name="TextBox 11">
            <a:extLst>
              <a:ext uri="{FF2B5EF4-FFF2-40B4-BE49-F238E27FC236}">
                <a16:creationId xmlns:a16="http://schemas.microsoft.com/office/drawing/2014/main" id="{192176E5-FE3D-4EA5-BF24-8ABF8BFBF668}"/>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10381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Dynamic – Lef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4CD6E-324F-4BEC-884B-D217C07BF39E}"/>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Click to Add One Line Title</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2086" y="1600200"/>
            <a:ext cx="8231744" cy="4572000"/>
          </a:xfrm>
        </p:spPr>
        <p:txBody>
          <a:bodyPr/>
          <a:lstStyle>
            <a:lvl1pPr>
              <a:defRPr/>
            </a:lvl1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add subtitle</a:t>
            </a: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00200"/>
            <a:ext cx="2894767" cy="4572000"/>
          </a:xfrm>
          <a:solidFill>
            <a:schemeClr val="accent2"/>
          </a:solidFill>
        </p:spPr>
        <p:txBody>
          <a:bodyPr lIns="594360" tIns="457200" rIns="45720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742950" indent="-171450">
              <a:buClr>
                <a:schemeClr val="bg1"/>
              </a:buClr>
              <a:defRPr sz="1100">
                <a:solidFill>
                  <a:schemeClr val="bg1"/>
                </a:solidFill>
              </a:defRPr>
            </a:lvl5pPr>
            <a:lvl6pPr>
              <a:buClr>
                <a:schemeClr val="bg1"/>
              </a:buClr>
              <a:defRPr sz="1800">
                <a:solidFill>
                  <a:schemeClr val="bg1"/>
                </a:solidFill>
              </a:defRPr>
            </a:lvl6pPr>
            <a:lvl7pPr>
              <a:buClr>
                <a:schemeClr val="bg1"/>
              </a:buClr>
              <a:defRPr sz="1400">
                <a:solidFill>
                  <a:schemeClr val="bg1"/>
                </a:solidFill>
              </a:defRPr>
            </a:lvl7pPr>
            <a:lvl8pPr>
              <a:buClrTx/>
              <a:defRPr sz="1200">
                <a:solidFill>
                  <a:schemeClr val="bg1"/>
                </a:solidFill>
              </a:defRPr>
            </a:lvl8pPr>
            <a:lvl9pPr>
              <a:buClrTx/>
              <a:defRPr sz="1800">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Tree>
    <p:extLst>
      <p:ext uri="{BB962C8B-B14F-4D97-AF65-F5344CB8AC3E}">
        <p14:creationId xmlns:p14="http://schemas.microsoft.com/office/powerpoint/2010/main" val="21634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171" y="1600200"/>
            <a:ext cx="8231744" cy="4572000"/>
          </a:xfrm>
        </p:spPr>
        <p:txBody>
          <a:bodyPr/>
          <a:lstStyle>
            <a:lvl1pPr>
              <a:defRPr/>
            </a:lvl1pPr>
            <a:lvl5pP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0" name="TextBox 9">
            <a:extLst>
              <a:ext uri="{FF2B5EF4-FFF2-40B4-BE49-F238E27FC236}">
                <a16:creationId xmlns:a16="http://schemas.microsoft.com/office/drawing/2014/main" id="{CDE1D12F-78DF-4A32-BDDB-1E22FB9CA5D0}"/>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Click to Add One Line Title</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7234" y="1600200"/>
            <a:ext cx="2894766" cy="4572000"/>
          </a:xfrm>
          <a:solidFill>
            <a:schemeClr val="accent1"/>
          </a:solidFill>
        </p:spPr>
        <p:txBody>
          <a:bodyPr lIns="457200" tIns="457200" rIns="594360" bIns="457200"/>
          <a:lstStyle>
            <a:lvl1pPr>
              <a:defRPr sz="1600">
                <a:solidFill>
                  <a:schemeClr val="bg1"/>
                </a:solidFill>
              </a:defRPr>
            </a:lvl1pPr>
            <a:lvl2pPr marL="171450" indent="-171450">
              <a:buClr>
                <a:schemeClr val="bg1"/>
              </a:buClr>
              <a:defRPr sz="1400">
                <a:solidFill>
                  <a:schemeClr val="bg1"/>
                </a:solidFill>
              </a:defRPr>
            </a:lvl2pPr>
            <a:lvl3pPr marL="342900" indent="-171450">
              <a:buClr>
                <a:schemeClr val="bg1"/>
              </a:buClr>
              <a:defRPr sz="1200">
                <a:solidFill>
                  <a:schemeClr val="bg1"/>
                </a:solidFill>
              </a:defRPr>
            </a:lvl3pPr>
            <a:lvl4pPr marL="514350" indent="-171450">
              <a:buClr>
                <a:schemeClr val="bg1"/>
              </a:buClr>
              <a:defRPr sz="1100">
                <a:solidFill>
                  <a:schemeClr val="bg1"/>
                </a:solidFill>
              </a:defRPr>
            </a:lvl4pPr>
            <a:lvl5pPr marL="685800" indent="-171450">
              <a:buClr>
                <a:schemeClr val="bg1"/>
              </a:buClr>
              <a:defRPr sz="1100">
                <a:solidFill>
                  <a:schemeClr val="bg1"/>
                </a:solidFill>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 Eight level</a:t>
            </a:r>
          </a:p>
          <a:p>
            <a:pPr lvl="8"/>
            <a:r>
              <a:rPr lang="en-US"/>
              <a:t>Ninth level</a:t>
            </a:r>
          </a:p>
        </p:txBody>
      </p:sp>
    </p:spTree>
    <p:extLst>
      <p:ext uri="{BB962C8B-B14F-4D97-AF65-F5344CB8AC3E}">
        <p14:creationId xmlns:p14="http://schemas.microsoft.com/office/powerpoint/2010/main" val="256865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Content">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D034FA3F-D529-4D8B-B6EC-A8341FCAF67E}"/>
              </a:ext>
            </a:extLst>
          </p:cNvPr>
          <p:cNvSpPr>
            <a:spLocks noGrp="1"/>
          </p:cNvSpPr>
          <p:nvPr userDrawn="1">
            <p:ph sz="quarter" idx="14" hasCustomPrompt="1"/>
          </p:nvPr>
        </p:nvSpPr>
        <p:spPr bwMode="gray">
          <a:xfrm>
            <a:off x="616665" y="2515154"/>
            <a:ext cx="3347801"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a:t>
            </a:r>
          </a:p>
          <a:p>
            <a:pPr lvl="7"/>
            <a:r>
              <a:rPr lang="en-US"/>
              <a:t>Level eight</a:t>
            </a:r>
          </a:p>
          <a:p>
            <a:pPr lvl="8"/>
            <a:r>
              <a:rPr lang="en-US"/>
              <a:t>Level Nine</a:t>
            </a:r>
          </a:p>
          <a:p>
            <a:pPr lvl="1"/>
            <a:endParaRPr lang="en-US"/>
          </a:p>
        </p:txBody>
      </p:sp>
      <p:sp>
        <p:nvSpPr>
          <p:cNvPr id="72" name="Content Placeholder 17">
            <a:extLst>
              <a:ext uri="{FF2B5EF4-FFF2-40B4-BE49-F238E27FC236}">
                <a16:creationId xmlns:a16="http://schemas.microsoft.com/office/drawing/2014/main" id="{A0456ED3-FDC5-4E29-B939-E35EA08477CA}"/>
              </a:ext>
            </a:extLst>
          </p:cNvPr>
          <p:cNvSpPr>
            <a:spLocks noGrp="1"/>
          </p:cNvSpPr>
          <p:nvPr userDrawn="1">
            <p:ph sz="quarter" idx="16" hasCustomPrompt="1"/>
          </p:nvPr>
        </p:nvSpPr>
        <p:spPr bwMode="gray">
          <a:xfrm>
            <a:off x="4420828" y="2515154"/>
            <a:ext cx="3350345"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 Level Seven </a:t>
            </a:r>
          </a:p>
          <a:p>
            <a:pPr lvl="7"/>
            <a:r>
              <a:rPr lang="en-US"/>
              <a:t>Level Eight</a:t>
            </a:r>
          </a:p>
          <a:p>
            <a:pPr lvl="8"/>
            <a:r>
              <a:rPr lang="en-US"/>
              <a:t>Level Nine</a:t>
            </a:r>
          </a:p>
          <a:p>
            <a:pPr lvl="3"/>
            <a:endParaRPr lang="en-US"/>
          </a:p>
          <a:p>
            <a:pPr lvl="1"/>
            <a:endParaRPr lang="en-US"/>
          </a:p>
        </p:txBody>
      </p:sp>
      <p:sp>
        <p:nvSpPr>
          <p:cNvPr id="73" name="Content Placeholder 17">
            <a:extLst>
              <a:ext uri="{FF2B5EF4-FFF2-40B4-BE49-F238E27FC236}">
                <a16:creationId xmlns:a16="http://schemas.microsoft.com/office/drawing/2014/main" id="{9C016467-4262-4DAA-9B43-A02E57530676}"/>
              </a:ext>
            </a:extLst>
          </p:cNvPr>
          <p:cNvSpPr>
            <a:spLocks noGrp="1"/>
          </p:cNvSpPr>
          <p:nvPr userDrawn="1">
            <p:ph sz="quarter" idx="17" hasCustomPrompt="1"/>
          </p:nvPr>
        </p:nvSpPr>
        <p:spPr bwMode="gray">
          <a:xfrm>
            <a:off x="8238506" y="2515154"/>
            <a:ext cx="3347576" cy="3657600"/>
          </a:xfrm>
          <a:solidFill>
            <a:schemeClr val="bg2"/>
          </a:solidFill>
        </p:spPr>
        <p:txBody>
          <a:bodyPr lIns="182880" tIns="274320" rIns="182880"/>
          <a:lstStyle>
            <a:lvl1pPr algn="l">
              <a:spcBef>
                <a:spcPts val="1200"/>
              </a:spcBef>
              <a:defRPr sz="1600"/>
            </a:lvl1pPr>
            <a:lvl2pPr>
              <a:defRPr sz="1400"/>
            </a:lvl2pPr>
            <a:lvl3pPr>
              <a:defRPr sz="1400"/>
            </a:lvl3pPr>
            <a:lvl4pPr>
              <a:defRPr sz="1200"/>
            </a:lvl4pPr>
            <a:lvl5pPr>
              <a:defRPr sz="1200"/>
            </a:lvl5pPr>
            <a:lvl6pPr>
              <a:defRPr sz="1600"/>
            </a:lvl6pPr>
            <a:lvl7pPr>
              <a:defRPr sz="1200"/>
            </a:lvl7pPr>
            <a:lvl8pPr>
              <a:defRPr sz="1100"/>
            </a:lvl8pPr>
            <a:lvl9pPr>
              <a:defRPr sz="1600"/>
            </a:lvl9pPr>
          </a:lstStyle>
          <a:p>
            <a:pPr lvl="0"/>
            <a:r>
              <a:rPr lang="en-US"/>
              <a:t>Click to add text</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Seven</a:t>
            </a:r>
          </a:p>
          <a:p>
            <a:pPr lvl="7"/>
            <a:r>
              <a:rPr lang="en-US"/>
              <a:t>Level Eight</a:t>
            </a:r>
          </a:p>
          <a:p>
            <a:pPr lvl="8"/>
            <a:r>
              <a:rPr lang="en-US"/>
              <a:t>Level Nine</a:t>
            </a:r>
          </a:p>
          <a:p>
            <a:pPr lvl="1"/>
            <a:endParaRPr lang="en-US"/>
          </a:p>
        </p:txBody>
      </p:sp>
      <p:sp>
        <p:nvSpPr>
          <p:cNvPr id="818" name="TextBox 817">
            <a:extLst>
              <a:ext uri="{FF2B5EF4-FFF2-40B4-BE49-F238E27FC236}">
                <a16:creationId xmlns:a16="http://schemas.microsoft.com/office/drawing/2014/main" id="{0B7E1504-B128-423C-AA77-E7FED5DC3B79}"/>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Click to Add One Line Title</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59392189-2D4C-4618-9072-F26EE557FD02}"/>
              </a:ext>
            </a:extLst>
          </p:cNvPr>
          <p:cNvSpPr>
            <a:spLocks noGrp="1"/>
          </p:cNvSpPr>
          <p:nvPr>
            <p:ph type="body" sz="quarter" idx="21" hasCustomPrompt="1"/>
          </p:nvPr>
        </p:nvSpPr>
        <p:spPr>
          <a:xfrm>
            <a:off x="616664" y="1600200"/>
            <a:ext cx="3347576" cy="914400"/>
          </a:xfrm>
          <a:solidFill>
            <a:schemeClr val="accent4"/>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6" name="Text Placeholder 3">
            <a:extLst>
              <a:ext uri="{FF2B5EF4-FFF2-40B4-BE49-F238E27FC236}">
                <a16:creationId xmlns:a16="http://schemas.microsoft.com/office/drawing/2014/main" id="{665955AB-F417-4DCB-8CC3-98BAC90A9AFB}"/>
              </a:ext>
            </a:extLst>
          </p:cNvPr>
          <p:cNvSpPr>
            <a:spLocks noGrp="1"/>
          </p:cNvSpPr>
          <p:nvPr>
            <p:ph type="body" sz="quarter" idx="22" hasCustomPrompt="1"/>
          </p:nvPr>
        </p:nvSpPr>
        <p:spPr>
          <a:xfrm>
            <a:off x="4420827" y="1600200"/>
            <a:ext cx="3347576" cy="914400"/>
          </a:xfrm>
          <a:solidFill>
            <a:schemeClr val="accent1"/>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17" name="Text Placeholder 3">
            <a:extLst>
              <a:ext uri="{FF2B5EF4-FFF2-40B4-BE49-F238E27FC236}">
                <a16:creationId xmlns:a16="http://schemas.microsoft.com/office/drawing/2014/main" id="{7AFB5407-642C-468A-81DB-F0C5C485F6F7}"/>
              </a:ext>
            </a:extLst>
          </p:cNvPr>
          <p:cNvSpPr>
            <a:spLocks noGrp="1"/>
          </p:cNvSpPr>
          <p:nvPr>
            <p:ph type="body" sz="quarter" idx="23" hasCustomPrompt="1"/>
          </p:nvPr>
        </p:nvSpPr>
        <p:spPr>
          <a:xfrm>
            <a:off x="8238506" y="1600200"/>
            <a:ext cx="3347576" cy="914400"/>
          </a:xfrm>
          <a:solidFill>
            <a:schemeClr val="accent2"/>
          </a:solidFill>
        </p:spPr>
        <p:txBody>
          <a:bodyPr lIns="182880" tIns="91440" rIns="182880" bIns="91440" anchor="ctr"/>
          <a:lstStyle>
            <a:lvl1pPr>
              <a:defRPr sz="1800">
                <a:solidFill>
                  <a:schemeClr val="bg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Tree>
    <p:extLst>
      <p:ext uri="{BB962C8B-B14F-4D97-AF65-F5344CB8AC3E}">
        <p14:creationId xmlns:p14="http://schemas.microsoft.com/office/powerpoint/2010/main" val="34050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gram with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0CD733-93DE-4793-929B-26E6DBA7592D}"/>
              </a:ext>
            </a:extLst>
          </p:cNvPr>
          <p:cNvSpPr/>
          <p:nvPr userDrawn="1"/>
        </p:nvSpPr>
        <p:spPr bwMode="ltGray">
          <a:xfrm>
            <a:off x="1" y="1600202"/>
            <a:ext cx="7925276" cy="45709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17EA1E-A574-444B-9004-45836D98DAD0}"/>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Click to Add One Line Title</a:t>
            </a: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2596" y="1600200"/>
            <a:ext cx="3809404" cy="4572000"/>
          </a:xfrm>
        </p:spPr>
        <p:txBody>
          <a:bodyPr tIns="457200" rIns="594360" bIns="457200"/>
          <a:lstStyle>
            <a:lvl1pPr>
              <a:defRPr sz="1800"/>
            </a:lvl1pPr>
            <a:lvl2pPr>
              <a:defRPr sz="1600"/>
            </a:lvl2pPr>
            <a:lvl3pPr>
              <a:defRPr sz="1400"/>
            </a:lvl3pPr>
            <a:lvl4pPr>
              <a:defRPr sz="1200"/>
            </a:lvl4pPr>
            <a:lvl5pPr>
              <a:defRPr sz="1200"/>
            </a:lvl5pPr>
            <a:lvl6pPr>
              <a:defRPr sz="1800"/>
            </a:lvl6pPr>
            <a:lvl7pPr>
              <a:defRPr sz="1400"/>
            </a:lvl7pPr>
            <a:lvl8pPr>
              <a:defRPr sz="1200"/>
            </a:lvl8pPr>
            <a:lvl9pPr>
              <a:defRPr sz="18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4731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tcome / Benefit">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81008" y="4347904"/>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81008" y="2063048"/>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2596" y="1699688"/>
            <a:ext cx="2007123" cy="298450"/>
          </a:xfrm>
        </p:spPr>
        <p:txBody>
          <a:bodyPr anchor="b"/>
          <a:lstStyle>
            <a:lvl1pPr>
              <a:defRPr sz="1600">
                <a:solidFill>
                  <a:schemeClr val="accent1"/>
                </a:solidFill>
              </a:defRPr>
            </a:lvl1pPr>
            <a:lvl5pPr>
              <a:defRPr/>
            </a:lvl5pPr>
          </a:lstStyle>
          <a:p>
            <a:pPr lvl="0"/>
            <a:r>
              <a:rPr lang="en-US"/>
              <a:t>Outcome</a:t>
            </a:r>
          </a:p>
        </p:txBody>
      </p: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8382596" y="3872441"/>
            <a:ext cx="3809404"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2596" y="3972469"/>
            <a:ext cx="2007123" cy="298450"/>
          </a:xfrm>
        </p:spPr>
        <p:txBody>
          <a:bodyPr anchor="b"/>
          <a:lstStyle>
            <a:lvl1pPr>
              <a:defRPr sz="1600">
                <a:solidFill>
                  <a:schemeClr val="accent4"/>
                </a:solidFill>
              </a:defRPr>
            </a:lvl1pPr>
            <a:lvl5pPr>
              <a:defRPr/>
            </a:lvl5pPr>
          </a:lstStyle>
          <a:p>
            <a:pPr lvl="0"/>
            <a:r>
              <a:rPr lang="en-US"/>
              <a:t>Benefit</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Click to Add One Line Title</a:t>
            </a:r>
          </a:p>
        </p:txBody>
      </p:sp>
      <p:sp>
        <p:nvSpPr>
          <p:cNvPr id="18" name="Rectangle 17">
            <a:extLst>
              <a:ext uri="{FF2B5EF4-FFF2-40B4-BE49-F238E27FC236}">
                <a16:creationId xmlns:a16="http://schemas.microsoft.com/office/drawing/2014/main" id="{92EE86E2-0F2F-484B-8170-3AEBA1DDEB2D}"/>
              </a:ext>
            </a:extLst>
          </p:cNvPr>
          <p:cNvSpPr/>
          <p:nvPr userDrawn="1"/>
        </p:nvSpPr>
        <p:spPr bwMode="ltGray">
          <a:xfrm>
            <a:off x="1" y="1600202"/>
            <a:ext cx="7925276"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cxnSp>
        <p:nvCxnSpPr>
          <p:cNvPr id="138" name="Straight Connector 137">
            <a:extLst>
              <a:ext uri="{FF2B5EF4-FFF2-40B4-BE49-F238E27FC236}">
                <a16:creationId xmlns:a16="http://schemas.microsoft.com/office/drawing/2014/main" id="{56D4D92B-574E-4F63-A5BA-8F7282B54C27}"/>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3522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09367CD-64CE-4B7B-91B1-53B17F8F693D}"/>
              </a:ext>
            </a:extLst>
          </p:cNvPr>
          <p:cNvSpPr/>
          <p:nvPr userDrawn="1"/>
        </p:nvSpPr>
        <p:spPr bwMode="ltGray">
          <a:xfrm>
            <a:off x="1" y="1600202"/>
            <a:ext cx="7925276" cy="457094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pPr>
            <a:endParaRPr lang="en-US" sz="2800">
              <a:solidFill>
                <a:schemeClr val="accent2"/>
              </a:solidFill>
            </a:endParaRPr>
          </a:p>
        </p:txBody>
      </p:sp>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a:xfrm>
            <a:off x="611804" y="2409553"/>
            <a:ext cx="3202682"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613253" y="2079840"/>
            <a:ext cx="2007123" cy="227454"/>
          </a:xfrm>
        </p:spPr>
        <p:txBody>
          <a:bodyPr anchor="b"/>
          <a:lstStyle>
            <a:lvl1pPr>
              <a:lnSpc>
                <a:spcPct val="100000"/>
              </a:lnSpc>
              <a:spcBef>
                <a:spcPts val="0"/>
              </a:spcBef>
              <a:defRPr sz="1600">
                <a:solidFill>
                  <a:schemeClr val="accent1"/>
                </a:solidFill>
              </a:defRPr>
            </a:lvl1pPr>
            <a:lvl5pPr>
              <a:defRPr/>
            </a:lvl5pPr>
          </a:lstStyle>
          <a:p>
            <a:pPr lvl="0"/>
            <a:r>
              <a:rPr lang="en-US"/>
              <a:t>About</a:t>
            </a:r>
          </a:p>
        </p:txBody>
      </p:sp>
      <p:sp>
        <p:nvSpPr>
          <p:cNvPr id="74" name="Content Placeholder 17">
            <a:extLst>
              <a:ext uri="{FF2B5EF4-FFF2-40B4-BE49-F238E27FC236}">
                <a16:creationId xmlns:a16="http://schemas.microsoft.com/office/drawing/2014/main" id="{F00013B6-2241-400E-9E61-946C485F8D5E}"/>
              </a:ext>
            </a:extLst>
          </p:cNvPr>
          <p:cNvSpPr>
            <a:spLocks noGrp="1"/>
          </p:cNvSpPr>
          <p:nvPr>
            <p:ph sz="quarter" idx="18" hasCustomPrompt="1"/>
          </p:nvPr>
        </p:nvSpPr>
        <p:spPr>
          <a:xfrm>
            <a:off x="611804" y="3952605"/>
            <a:ext cx="3202682"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73" name="Straight Connector 72">
            <a:extLst>
              <a:ext uri="{FF2B5EF4-FFF2-40B4-BE49-F238E27FC236}">
                <a16:creationId xmlns:a16="http://schemas.microsoft.com/office/drawing/2014/main" id="{D8C8783A-257B-4A50-95A0-6C7B8E51707B}"/>
              </a:ext>
            </a:extLst>
          </p:cNvPr>
          <p:cNvCxnSpPr>
            <a:cxnSpLocks/>
          </p:cNvCxnSpPr>
          <p:nvPr userDrawn="1"/>
        </p:nvCxnSpPr>
        <p:spPr>
          <a:xfrm>
            <a:off x="609759" y="1964843"/>
            <a:ext cx="3199645"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789B473-DDE6-4450-A111-3761F341AAE3}"/>
              </a:ext>
            </a:extLst>
          </p:cNvPr>
          <p:cNvCxnSpPr>
            <a:cxnSpLocks/>
          </p:cNvCxnSpPr>
          <p:nvPr userDrawn="1"/>
        </p:nvCxnSpPr>
        <p:spPr>
          <a:xfrm>
            <a:off x="609759" y="3547676"/>
            <a:ext cx="3199645" cy="0"/>
          </a:xfrm>
          <a:prstGeom prst="line">
            <a:avLst/>
          </a:prstGeom>
          <a:ln w="25400">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userDrawn="1">
            <p:ph type="body" sz="quarter" idx="19" hasCustomPrompt="1"/>
          </p:nvPr>
        </p:nvSpPr>
        <p:spPr>
          <a:xfrm>
            <a:off x="613253" y="3634037"/>
            <a:ext cx="2007123" cy="227454"/>
          </a:xfrm>
        </p:spPr>
        <p:txBody>
          <a:bodyPr anchor="b"/>
          <a:lstStyle>
            <a:lvl1pPr>
              <a:lnSpc>
                <a:spcPct val="100000"/>
              </a:lnSpc>
              <a:spcBef>
                <a:spcPts val="0"/>
              </a:spcBef>
              <a:defRPr sz="1600">
                <a:solidFill>
                  <a:schemeClr val="accent2"/>
                </a:solidFill>
              </a:defRPr>
            </a:lvl1pPr>
            <a:lvl5pPr>
              <a:defRPr/>
            </a:lvl5pPr>
          </a:lstStyle>
          <a:p>
            <a:pPr lvl="0"/>
            <a:r>
              <a:rPr lang="en-US"/>
              <a:t>Challenges</a:t>
            </a:r>
          </a:p>
        </p:txBody>
      </p:sp>
      <p:sp>
        <p:nvSpPr>
          <p:cNvPr id="14" name="TextBox 13">
            <a:extLst>
              <a:ext uri="{FF2B5EF4-FFF2-40B4-BE49-F238E27FC236}">
                <a16:creationId xmlns:a16="http://schemas.microsoft.com/office/drawing/2014/main" id="{DF992B4C-D72B-4160-80E2-5EE05E2DDD3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100000"/>
              </a:lnSpc>
              <a:spcBef>
                <a:spcPts val="0"/>
              </a:spcBef>
            </a:pPr>
            <a:fld id="{7A51DB15-7364-4F0B-A3A0-1309F8830053}" type="slidenum">
              <a:rPr lang="en-US" sz="800" smtClean="0">
                <a:latin typeface="+mj-lt"/>
              </a:rPr>
              <a:pPr algn="r">
                <a:lnSpc>
                  <a:spcPct val="100000"/>
                </a:lnSpc>
                <a:spcBef>
                  <a:spcPts val="0"/>
                </a:spcBef>
              </a:pPr>
              <a:t>‹#›</a:t>
            </a:fld>
            <a:endParaRPr lang="en-US" sz="1800">
              <a:latin typeface="+mj-lt"/>
            </a:endParaRPr>
          </a:p>
        </p:txBody>
      </p:sp>
      <p:sp>
        <p:nvSpPr>
          <p:cNvPr id="87" name="Content Placeholder 17">
            <a:extLst>
              <a:ext uri="{FF2B5EF4-FFF2-40B4-BE49-F238E27FC236}">
                <a16:creationId xmlns:a16="http://schemas.microsoft.com/office/drawing/2014/main" id="{CB3B18B9-1B70-4F2B-86D9-C5183A845D12}"/>
              </a:ext>
            </a:extLst>
          </p:cNvPr>
          <p:cNvSpPr>
            <a:spLocks noGrp="1"/>
          </p:cNvSpPr>
          <p:nvPr>
            <p:ph sz="quarter" idx="20" hasCustomPrompt="1"/>
          </p:nvPr>
        </p:nvSpPr>
        <p:spPr>
          <a:xfrm>
            <a:off x="4270357" y="2409553"/>
            <a:ext cx="3202682" cy="93493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sp>
        <p:nvSpPr>
          <p:cNvPr id="88" name="Text Placeholder 6">
            <a:extLst>
              <a:ext uri="{FF2B5EF4-FFF2-40B4-BE49-F238E27FC236}">
                <a16:creationId xmlns:a16="http://schemas.microsoft.com/office/drawing/2014/main" id="{45C2837B-EA55-4186-A2EA-1E7FB5B122D2}"/>
              </a:ext>
            </a:extLst>
          </p:cNvPr>
          <p:cNvSpPr>
            <a:spLocks noGrp="1"/>
          </p:cNvSpPr>
          <p:nvPr>
            <p:ph type="body" sz="quarter" idx="21" hasCustomPrompt="1"/>
          </p:nvPr>
        </p:nvSpPr>
        <p:spPr>
          <a:xfrm>
            <a:off x="4271805" y="2079840"/>
            <a:ext cx="2007123" cy="227454"/>
          </a:xfrm>
        </p:spPr>
        <p:txBody>
          <a:bodyPr anchor="b"/>
          <a:lstStyle>
            <a:lvl1pPr>
              <a:lnSpc>
                <a:spcPct val="100000"/>
              </a:lnSpc>
              <a:spcBef>
                <a:spcPts val="0"/>
              </a:spcBef>
              <a:buNone/>
              <a:defRPr sz="1600">
                <a:solidFill>
                  <a:schemeClr val="accent4"/>
                </a:solidFill>
              </a:defRPr>
            </a:lvl1pPr>
            <a:lvl5pPr>
              <a:defRPr/>
            </a:lvl5pPr>
          </a:lstStyle>
          <a:p>
            <a:pPr lvl="0"/>
            <a:r>
              <a:rPr lang="en-US"/>
              <a:t>Solution</a:t>
            </a:r>
          </a:p>
        </p:txBody>
      </p:sp>
      <p:sp>
        <p:nvSpPr>
          <p:cNvPr id="89" name="Content Placeholder 17">
            <a:extLst>
              <a:ext uri="{FF2B5EF4-FFF2-40B4-BE49-F238E27FC236}">
                <a16:creationId xmlns:a16="http://schemas.microsoft.com/office/drawing/2014/main" id="{00A3A11C-EA43-4ACC-83B9-C4C7C1080E3C}"/>
              </a:ext>
            </a:extLst>
          </p:cNvPr>
          <p:cNvSpPr>
            <a:spLocks noGrp="1"/>
          </p:cNvSpPr>
          <p:nvPr>
            <p:ph sz="quarter" idx="22" hasCustomPrompt="1"/>
          </p:nvPr>
        </p:nvSpPr>
        <p:spPr>
          <a:xfrm>
            <a:off x="4270357" y="3952605"/>
            <a:ext cx="3202682" cy="84799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300" indent="-114300">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90" name="Straight Connector 89">
            <a:extLst>
              <a:ext uri="{FF2B5EF4-FFF2-40B4-BE49-F238E27FC236}">
                <a16:creationId xmlns:a16="http://schemas.microsoft.com/office/drawing/2014/main" id="{EAAB5B3C-AE89-4605-BB4B-0C07DE733C40}"/>
              </a:ext>
            </a:extLst>
          </p:cNvPr>
          <p:cNvCxnSpPr>
            <a:cxnSpLocks/>
          </p:cNvCxnSpPr>
          <p:nvPr userDrawn="1"/>
        </p:nvCxnSpPr>
        <p:spPr>
          <a:xfrm>
            <a:off x="4268312" y="1964843"/>
            <a:ext cx="3199645" cy="0"/>
          </a:xfrm>
          <a:prstGeom prst="line">
            <a:avLst/>
          </a:prstGeom>
          <a:ln w="25400">
            <a:solidFill>
              <a:schemeClr val="accent4"/>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09593A-BC10-40A3-842E-346F6E0EE30C}"/>
              </a:ext>
            </a:extLst>
          </p:cNvPr>
          <p:cNvCxnSpPr>
            <a:cxnSpLocks/>
          </p:cNvCxnSpPr>
          <p:nvPr userDrawn="1"/>
        </p:nvCxnSpPr>
        <p:spPr>
          <a:xfrm>
            <a:off x="4268312" y="3547676"/>
            <a:ext cx="3199645" cy="0"/>
          </a:xfrm>
          <a:prstGeom prst="line">
            <a:avLst/>
          </a:prstGeom>
          <a:ln w="25400">
            <a:solidFill>
              <a:schemeClr val="accent6"/>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48CE9E08-388B-4458-B1F4-453A8413D639}"/>
              </a:ext>
            </a:extLst>
          </p:cNvPr>
          <p:cNvSpPr>
            <a:spLocks noGrp="1"/>
          </p:cNvSpPr>
          <p:nvPr>
            <p:ph type="body" sz="quarter" idx="23" hasCustomPrompt="1"/>
          </p:nvPr>
        </p:nvSpPr>
        <p:spPr>
          <a:xfrm>
            <a:off x="4271805" y="3634037"/>
            <a:ext cx="2007123" cy="227454"/>
          </a:xfrm>
        </p:spPr>
        <p:txBody>
          <a:bodyPr anchor="b"/>
          <a:lstStyle>
            <a:lvl1pPr>
              <a:lnSpc>
                <a:spcPct val="100000"/>
              </a:lnSpc>
              <a:spcBef>
                <a:spcPts val="0"/>
              </a:spcBef>
              <a:defRPr sz="1600">
                <a:solidFill>
                  <a:schemeClr val="accent6"/>
                </a:solidFill>
              </a:defRPr>
            </a:lvl1pPr>
            <a:lvl5pPr>
              <a:defRPr/>
            </a:lvl5pPr>
          </a:lstStyle>
          <a:p>
            <a:pPr lvl="0"/>
            <a:r>
              <a:rPr lang="en-US"/>
              <a:t>Impact</a:t>
            </a:r>
          </a:p>
        </p:txBody>
      </p:sp>
      <p:sp>
        <p:nvSpPr>
          <p:cNvPr id="6" name="Picture Placeholder 5">
            <a:extLst>
              <a:ext uri="{FF2B5EF4-FFF2-40B4-BE49-F238E27FC236}">
                <a16:creationId xmlns:a16="http://schemas.microsoft.com/office/drawing/2014/main" id="{4D909953-1B24-4C7D-A173-A53DF3FC7EC3}"/>
              </a:ext>
            </a:extLst>
          </p:cNvPr>
          <p:cNvSpPr>
            <a:spLocks noGrp="1"/>
          </p:cNvSpPr>
          <p:nvPr>
            <p:ph type="pic" sz="quarter" idx="24"/>
          </p:nvPr>
        </p:nvSpPr>
        <p:spPr>
          <a:xfrm>
            <a:off x="8384183" y="2971800"/>
            <a:ext cx="3194882" cy="1828800"/>
          </a:xfrm>
        </p:spPr>
        <p:txBody>
          <a:bodyPr/>
          <a:lstStyle>
            <a:lvl1pPr>
              <a:lnSpc>
                <a:spcPct val="100000"/>
              </a:lnSpc>
              <a:spcBef>
                <a:spcPts val="0"/>
              </a:spcBef>
              <a:defRPr/>
            </a:lvl1pPr>
          </a:lstStyle>
          <a:p>
            <a:r>
              <a:rPr lang="en-US"/>
              <a:t>Click icon to add picture</a:t>
            </a:r>
          </a:p>
        </p:txBody>
      </p:sp>
      <p:sp>
        <p:nvSpPr>
          <p:cNvPr id="9" name="Picture Placeholder 8">
            <a:extLst>
              <a:ext uri="{FF2B5EF4-FFF2-40B4-BE49-F238E27FC236}">
                <a16:creationId xmlns:a16="http://schemas.microsoft.com/office/drawing/2014/main" id="{D0ED48B1-3A1C-41E2-BEC6-E8E6B54A07B0}"/>
              </a:ext>
            </a:extLst>
          </p:cNvPr>
          <p:cNvSpPr>
            <a:spLocks noGrp="1"/>
          </p:cNvSpPr>
          <p:nvPr>
            <p:ph type="pic" sz="quarter" idx="25" hasCustomPrompt="1"/>
          </p:nvPr>
        </p:nvSpPr>
        <p:spPr>
          <a:xfrm>
            <a:off x="9076514" y="1600201"/>
            <a:ext cx="1841980" cy="660399"/>
          </a:xfrm>
        </p:spPr>
        <p:txBody>
          <a:bodyPr anchor="ctr"/>
          <a:lstStyle>
            <a:lvl1pPr algn="ctr">
              <a:lnSpc>
                <a:spcPct val="100000"/>
              </a:lnSpc>
              <a:spcBef>
                <a:spcPts val="0"/>
              </a:spcBef>
              <a:defRPr/>
            </a:lvl1pPr>
          </a:lstStyle>
          <a:p>
            <a:r>
              <a:rPr lang="en-US"/>
              <a:t>Insert Logo here</a:t>
            </a:r>
          </a:p>
        </p:txBody>
      </p:sp>
      <p:sp>
        <p:nvSpPr>
          <p:cNvPr id="11" name="Text Placeholder 10">
            <a:extLst>
              <a:ext uri="{FF2B5EF4-FFF2-40B4-BE49-F238E27FC236}">
                <a16:creationId xmlns:a16="http://schemas.microsoft.com/office/drawing/2014/main" id="{D0A78DDD-5F83-4940-98A7-CF6D7FB81405}"/>
              </a:ext>
            </a:extLst>
          </p:cNvPr>
          <p:cNvSpPr>
            <a:spLocks noGrp="1"/>
          </p:cNvSpPr>
          <p:nvPr>
            <p:ph type="body" sz="quarter" idx="26" hasCustomPrompt="1"/>
          </p:nvPr>
        </p:nvSpPr>
        <p:spPr>
          <a:xfrm>
            <a:off x="8384183" y="5022215"/>
            <a:ext cx="3201234"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1"/>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93" name="Text Placeholder 10">
            <a:extLst>
              <a:ext uri="{FF2B5EF4-FFF2-40B4-BE49-F238E27FC236}">
                <a16:creationId xmlns:a16="http://schemas.microsoft.com/office/drawing/2014/main" id="{356F2006-5264-4FEB-8EBA-8BA6A55D19B4}"/>
              </a:ext>
            </a:extLst>
          </p:cNvPr>
          <p:cNvSpPr>
            <a:spLocks noGrp="1"/>
          </p:cNvSpPr>
          <p:nvPr>
            <p:ph type="body" sz="quarter" idx="27" hasCustomPrompt="1"/>
          </p:nvPr>
        </p:nvSpPr>
        <p:spPr>
          <a:xfrm>
            <a:off x="8377832" y="2347933"/>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12" name="Rectangle 11">
            <a:extLst>
              <a:ext uri="{FF2B5EF4-FFF2-40B4-BE49-F238E27FC236}">
                <a16:creationId xmlns:a16="http://schemas.microsoft.com/office/drawing/2014/main" id="{8AF7F59A-4C67-4F41-A6E0-906850EDF3F1}"/>
              </a:ext>
            </a:extLst>
          </p:cNvPr>
          <p:cNvSpPr/>
          <p:nvPr userDrawn="1"/>
        </p:nvSpPr>
        <p:spPr>
          <a:xfrm>
            <a:off x="608898" y="4978400"/>
            <a:ext cx="3205588" cy="879645"/>
          </a:xfrm>
          <a:prstGeom prst="rect">
            <a:avLst/>
          </a:prstGeom>
          <a:gradFill>
            <a:gsLst>
              <a:gs pos="0">
                <a:schemeClr val="accent4"/>
              </a:gs>
              <a:gs pos="98000">
                <a:schemeClr val="accent4"/>
              </a:gs>
            </a:gsLst>
            <a:lin ang="5400000" scaled="1"/>
          </a:gradFill>
        </p:spPr>
        <p:txBody>
          <a:bodyPr vert="horz" lIns="594360" tIns="457200" rIns="457200" bIns="45720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800">
              <a:solidFill>
                <a:schemeClr val="bg1"/>
              </a:solidFill>
            </a:endParaRPr>
          </a:p>
        </p:txBody>
      </p:sp>
      <p:sp>
        <p:nvSpPr>
          <p:cNvPr id="152" name="Rectangle 151">
            <a:extLst>
              <a:ext uri="{FF2B5EF4-FFF2-40B4-BE49-F238E27FC236}">
                <a16:creationId xmlns:a16="http://schemas.microsoft.com/office/drawing/2014/main" id="{85779326-D874-4DC4-BA73-C7157B414B05}"/>
              </a:ext>
            </a:extLst>
          </p:cNvPr>
          <p:cNvSpPr/>
          <p:nvPr userDrawn="1"/>
        </p:nvSpPr>
        <p:spPr>
          <a:xfrm>
            <a:off x="4268311" y="4978400"/>
            <a:ext cx="3204728" cy="878840"/>
          </a:xfrm>
          <a:prstGeom prst="rect">
            <a:avLst/>
          </a:prstGeom>
          <a:solidFill>
            <a:schemeClr val="accent1"/>
          </a:solidFill>
        </p:spPr>
        <p:txBody>
          <a:bodyPr vert="horz" lIns="457200" tIns="457200" rIns="594360" bIns="0" rtlCol="0">
            <a:noAutofit/>
          </a:bodyPr>
          <a:lstStyle/>
          <a:p>
            <a:pPr lvl="0" indent="0">
              <a:lnSpc>
                <a:spcPct val="100000"/>
              </a:lnSpc>
              <a:spcBef>
                <a:spcPts val="0"/>
              </a:spcBef>
              <a:buClr>
                <a:schemeClr val="tx1">
                  <a:lumMod val="60000"/>
                  <a:lumOff val="40000"/>
                </a:schemeClr>
              </a:buClr>
              <a:buSzPct val="90000"/>
              <a:buFont typeface="Arial" panose="020B0604020202020204" pitchFamily="34" charset="0"/>
              <a:buChar char="​"/>
            </a:pPr>
            <a:endParaRPr lang="en-US" sz="1800">
              <a:solidFill>
                <a:schemeClr val="bg1"/>
              </a:solidFill>
            </a:endParaRPr>
          </a:p>
        </p:txBody>
      </p:sp>
      <p:sp>
        <p:nvSpPr>
          <p:cNvPr id="2" name="Title 1">
            <a:extLst>
              <a:ext uri="{FF2B5EF4-FFF2-40B4-BE49-F238E27FC236}">
                <a16:creationId xmlns:a16="http://schemas.microsoft.com/office/drawing/2014/main" id="{10FD359B-DBB1-4A58-B3A5-88DBD360EFA4}"/>
              </a:ext>
            </a:extLst>
          </p:cNvPr>
          <p:cNvSpPr>
            <a:spLocks noGrp="1"/>
          </p:cNvSpPr>
          <p:nvPr>
            <p:ph type="title" hasCustomPrompt="1"/>
          </p:nvPr>
        </p:nvSpPr>
        <p:spPr/>
        <p:txBody>
          <a:bodyPr/>
          <a:lstStyle>
            <a:lvl1pPr>
              <a:defRPr/>
            </a:lvl1pPr>
          </a:lstStyle>
          <a:p>
            <a:r>
              <a:rPr lang="en-US"/>
              <a:t>Company Name</a:t>
            </a:r>
          </a:p>
        </p:txBody>
      </p:sp>
      <p:sp>
        <p:nvSpPr>
          <p:cNvPr id="27" name="Subtitle 2">
            <a:extLst>
              <a:ext uri="{FF2B5EF4-FFF2-40B4-BE49-F238E27FC236}">
                <a16:creationId xmlns:a16="http://schemas.microsoft.com/office/drawing/2014/main" id="{9A29AA74-2865-4B6A-BD11-7A351A336A6C}"/>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29" name="Text Placeholder 10">
            <a:extLst>
              <a:ext uri="{FF2B5EF4-FFF2-40B4-BE49-F238E27FC236}">
                <a16:creationId xmlns:a16="http://schemas.microsoft.com/office/drawing/2014/main" id="{09C7727F-F570-4AF1-856D-98544836237D}"/>
              </a:ext>
            </a:extLst>
          </p:cNvPr>
          <p:cNvSpPr>
            <a:spLocks noGrp="1"/>
          </p:cNvSpPr>
          <p:nvPr>
            <p:ph type="body" sz="quarter" idx="28" hasCustomPrompt="1"/>
          </p:nvPr>
        </p:nvSpPr>
        <p:spPr>
          <a:xfrm>
            <a:off x="8377832" y="2647290"/>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30" name="Text Placeholder 6">
            <a:extLst>
              <a:ext uri="{FF2B5EF4-FFF2-40B4-BE49-F238E27FC236}">
                <a16:creationId xmlns:a16="http://schemas.microsoft.com/office/drawing/2014/main" id="{F13DC67D-58A2-45BD-A728-B6ECDD8B5A5B}"/>
              </a:ext>
            </a:extLst>
          </p:cNvPr>
          <p:cNvSpPr>
            <a:spLocks noGrp="1"/>
          </p:cNvSpPr>
          <p:nvPr>
            <p:ph type="body" sz="quarter" idx="29" hasCustomPrompt="1"/>
          </p:nvPr>
        </p:nvSpPr>
        <p:spPr>
          <a:xfrm>
            <a:off x="613253" y="4978400"/>
            <a:ext cx="3201234" cy="227454"/>
          </a:xfrm>
        </p:spPr>
        <p:txBody>
          <a:bodyPr anchor="b"/>
          <a:lstStyle>
            <a:lvl1pPr algn="ctr">
              <a:lnSpc>
                <a:spcPct val="100000"/>
              </a:lnSpc>
              <a:spcBef>
                <a:spcPts val="0"/>
              </a:spcBef>
              <a:defRPr sz="1000">
                <a:solidFill>
                  <a:schemeClr val="bg1"/>
                </a:solidFill>
              </a:defRPr>
            </a:lvl1pPr>
            <a:lvl5pPr>
              <a:defRPr/>
            </a:lvl5pPr>
          </a:lstStyle>
          <a:p>
            <a:pPr lvl="0"/>
            <a:r>
              <a:rPr lang="en-US"/>
              <a:t>Products</a:t>
            </a:r>
          </a:p>
        </p:txBody>
      </p:sp>
      <p:sp>
        <p:nvSpPr>
          <p:cNvPr id="31" name="Text Placeholder 6">
            <a:extLst>
              <a:ext uri="{FF2B5EF4-FFF2-40B4-BE49-F238E27FC236}">
                <a16:creationId xmlns:a16="http://schemas.microsoft.com/office/drawing/2014/main" id="{53D9F0A4-74F4-4BA6-AD21-4791EF0A203A}"/>
              </a:ext>
            </a:extLst>
          </p:cNvPr>
          <p:cNvSpPr>
            <a:spLocks noGrp="1"/>
          </p:cNvSpPr>
          <p:nvPr>
            <p:ph type="body" sz="quarter" idx="30" hasCustomPrompt="1"/>
          </p:nvPr>
        </p:nvSpPr>
        <p:spPr>
          <a:xfrm>
            <a:off x="4275108" y="4978400"/>
            <a:ext cx="3201234" cy="227454"/>
          </a:xfrm>
        </p:spPr>
        <p:txBody>
          <a:bodyPr anchor="b"/>
          <a:lstStyle>
            <a:lvl1pPr algn="ctr">
              <a:lnSpc>
                <a:spcPct val="100000"/>
              </a:lnSpc>
              <a:spcBef>
                <a:spcPts val="0"/>
              </a:spcBef>
              <a:defRPr sz="1000">
                <a:solidFill>
                  <a:schemeClr val="bg1"/>
                </a:solidFill>
              </a:defRPr>
            </a:lvl1pPr>
            <a:lvl5pPr>
              <a:defRPr/>
            </a:lvl5pPr>
          </a:lstStyle>
          <a:p>
            <a:pPr lvl="0"/>
            <a:r>
              <a:rPr lang="en-US"/>
              <a:t>Strategic Priorities</a:t>
            </a:r>
          </a:p>
        </p:txBody>
      </p:sp>
    </p:spTree>
    <p:extLst>
      <p:ext uri="{BB962C8B-B14F-4D97-AF65-F5344CB8AC3E}">
        <p14:creationId xmlns:p14="http://schemas.microsoft.com/office/powerpoint/2010/main" val="36654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BCB68143-A247-4F5B-9173-3D82D6706BFE}"/>
              </a:ext>
            </a:extLst>
          </p:cNvPr>
          <p:cNvSpPr/>
          <p:nvPr userDrawn="1"/>
        </p:nvSpPr>
        <p:spPr>
          <a:xfrm rot="2700000">
            <a:off x="1531792" y="-2581332"/>
            <a:ext cx="3206987" cy="9626036"/>
          </a:xfrm>
          <a:custGeom>
            <a:avLst/>
            <a:gdLst>
              <a:gd name="connsiteX0" fmla="*/ 3621 w 3204432"/>
              <a:gd name="connsiteY0" fmla="*/ 3200811 h 9623529"/>
              <a:gd name="connsiteX1" fmla="*/ 3204432 w 3204432"/>
              <a:gd name="connsiteY1" fmla="*/ 0 h 9623529"/>
              <a:gd name="connsiteX2" fmla="*/ 3204432 w 3204432"/>
              <a:gd name="connsiteY2" fmla="*/ 8389488 h 9623529"/>
              <a:gd name="connsiteX3" fmla="*/ 3197162 w 3204432"/>
              <a:gd name="connsiteY3" fmla="*/ 8389488 h 9623529"/>
              <a:gd name="connsiteX4" fmla="*/ 3201565 w 3204432"/>
              <a:gd name="connsiteY4" fmla="*/ 8393890 h 9623529"/>
              <a:gd name="connsiteX5" fmla="*/ 1971926 w 3204432"/>
              <a:gd name="connsiteY5" fmla="*/ 9623529 h 9623529"/>
              <a:gd name="connsiteX6" fmla="*/ 0 w 3204432"/>
              <a:gd name="connsiteY6" fmla="*/ 7651603 h 9623529"/>
              <a:gd name="connsiteX7" fmla="*/ 3621 w 3204432"/>
              <a:gd name="connsiteY7" fmla="*/ 7647982 h 9623529"/>
              <a:gd name="connsiteX8" fmla="*/ 3621 w 3204432"/>
              <a:gd name="connsiteY8" fmla="*/ 3200811 h 9623529"/>
              <a:gd name="connsiteX0" fmla="*/ 3621 w 3206055"/>
              <a:gd name="connsiteY0" fmla="*/ 3200811 h 9623529"/>
              <a:gd name="connsiteX1" fmla="*/ 3204432 w 3206055"/>
              <a:gd name="connsiteY1" fmla="*/ 0 h 9623529"/>
              <a:gd name="connsiteX2" fmla="*/ 3204432 w 3206055"/>
              <a:gd name="connsiteY2" fmla="*/ 8389488 h 9623529"/>
              <a:gd name="connsiteX3" fmla="*/ 3197162 w 3206055"/>
              <a:gd name="connsiteY3" fmla="*/ 8389488 h 9623529"/>
              <a:gd name="connsiteX4" fmla="*/ 3206055 w 3206055"/>
              <a:gd name="connsiteY4" fmla="*/ 9386208 h 9623529"/>
              <a:gd name="connsiteX5" fmla="*/ 1971926 w 3206055"/>
              <a:gd name="connsiteY5" fmla="*/ 9623529 h 9623529"/>
              <a:gd name="connsiteX6" fmla="*/ 0 w 3206055"/>
              <a:gd name="connsiteY6" fmla="*/ 7651603 h 9623529"/>
              <a:gd name="connsiteX7" fmla="*/ 3621 w 3206055"/>
              <a:gd name="connsiteY7" fmla="*/ 7647982 h 9623529"/>
              <a:gd name="connsiteX8" fmla="*/ 3621 w 3206055"/>
              <a:gd name="connsiteY8" fmla="*/ 3200811 h 9623529"/>
              <a:gd name="connsiteX0" fmla="*/ 3621 w 3206987"/>
              <a:gd name="connsiteY0" fmla="*/ 3200811 h 9623529"/>
              <a:gd name="connsiteX1" fmla="*/ 3204432 w 3206987"/>
              <a:gd name="connsiteY1" fmla="*/ 0 h 9623529"/>
              <a:gd name="connsiteX2" fmla="*/ 3204432 w 3206987"/>
              <a:gd name="connsiteY2" fmla="*/ 8389488 h 9623529"/>
              <a:gd name="connsiteX3" fmla="*/ 3206142 w 3206987"/>
              <a:gd name="connsiteY3" fmla="*/ 8407448 h 9623529"/>
              <a:gd name="connsiteX4" fmla="*/ 3206055 w 3206987"/>
              <a:gd name="connsiteY4" fmla="*/ 9386208 h 9623529"/>
              <a:gd name="connsiteX5" fmla="*/ 1971926 w 3206987"/>
              <a:gd name="connsiteY5" fmla="*/ 9623529 h 9623529"/>
              <a:gd name="connsiteX6" fmla="*/ 0 w 3206987"/>
              <a:gd name="connsiteY6" fmla="*/ 7651603 h 9623529"/>
              <a:gd name="connsiteX7" fmla="*/ 3621 w 3206987"/>
              <a:gd name="connsiteY7" fmla="*/ 7647982 h 9623529"/>
              <a:gd name="connsiteX8" fmla="*/ 3621 w 3206987"/>
              <a:gd name="connsiteY8" fmla="*/ 3200811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987" h="9623529">
                <a:moveTo>
                  <a:pt x="3621" y="3200811"/>
                </a:moveTo>
                <a:lnTo>
                  <a:pt x="3204432" y="0"/>
                </a:lnTo>
                <a:lnTo>
                  <a:pt x="3204432" y="8389488"/>
                </a:lnTo>
                <a:lnTo>
                  <a:pt x="3206142" y="8407448"/>
                </a:lnTo>
                <a:cubicBezTo>
                  <a:pt x="3209106" y="8739688"/>
                  <a:pt x="3203091" y="9053968"/>
                  <a:pt x="3206055" y="9386208"/>
                </a:cubicBezTo>
                <a:lnTo>
                  <a:pt x="1971926" y="9623529"/>
                </a:lnTo>
                <a:lnTo>
                  <a:pt x="0" y="7651603"/>
                </a:lnTo>
                <a:lnTo>
                  <a:pt x="3621" y="7647982"/>
                </a:lnTo>
                <a:lnTo>
                  <a:pt x="3621" y="3200811"/>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6" name="Freeform: Shape 25">
            <a:extLst>
              <a:ext uri="{FF2B5EF4-FFF2-40B4-BE49-F238E27FC236}">
                <a16:creationId xmlns:a16="http://schemas.microsoft.com/office/drawing/2014/main" id="{865D9BB8-44B7-4046-A859-7B01AD84E349}"/>
              </a:ext>
            </a:extLst>
          </p:cNvPr>
          <p:cNvSpPr/>
          <p:nvPr userDrawn="1"/>
        </p:nvSpPr>
        <p:spPr>
          <a:xfrm rot="2700000">
            <a:off x="1633012" y="1229961"/>
            <a:ext cx="3535790" cy="7516105"/>
          </a:xfrm>
          <a:custGeom>
            <a:avLst/>
            <a:gdLst>
              <a:gd name="connsiteX0" fmla="*/ 0 w 3535790"/>
              <a:gd name="connsiteY0" fmla="*/ 0 h 7514148"/>
              <a:gd name="connsiteX1" fmla="*/ 3535790 w 3535790"/>
              <a:gd name="connsiteY1" fmla="*/ 0 h 7514148"/>
              <a:gd name="connsiteX2" fmla="*/ 3535790 w 3535790"/>
              <a:gd name="connsiteY2" fmla="*/ 4642648 h 7514148"/>
              <a:gd name="connsiteX3" fmla="*/ 706090 w 3535790"/>
              <a:gd name="connsiteY3" fmla="*/ 7514148 h 7514148"/>
              <a:gd name="connsiteX4" fmla="*/ 0 w 3535790"/>
              <a:gd name="connsiteY4" fmla="*/ 6808058 h 7514148"/>
              <a:gd name="connsiteX5" fmla="*/ 0 w 3535790"/>
              <a:gd name="connsiteY5" fmla="*/ 0 h 75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790" h="7514148">
                <a:moveTo>
                  <a:pt x="0" y="0"/>
                </a:moveTo>
                <a:lnTo>
                  <a:pt x="3535790" y="0"/>
                </a:lnTo>
                <a:lnTo>
                  <a:pt x="3535790" y="4642648"/>
                </a:lnTo>
                <a:lnTo>
                  <a:pt x="706090" y="7514148"/>
                </a:lnTo>
                <a:lnTo>
                  <a:pt x="0" y="6808058"/>
                </a:lnTo>
                <a:lnTo>
                  <a:pt x="0" y="0"/>
                </a:lnTo>
                <a:close/>
              </a:path>
            </a:pathLst>
          </a:custGeom>
          <a:gradFill>
            <a:gsLst>
              <a:gs pos="1143">
                <a:schemeClr val="bg1">
                  <a:alpha val="0"/>
                </a:schemeClr>
              </a:gs>
              <a:gs pos="14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p:cNvSpPr>
            <a:spLocks noGrp="1"/>
          </p:cNvSpPr>
          <p:nvPr>
            <p:ph type="title" hasCustomPrompt="1"/>
          </p:nvPr>
        </p:nvSpPr>
        <p:spPr>
          <a:xfrm>
            <a:off x="6594666" y="1582578"/>
            <a:ext cx="4997704" cy="1234440"/>
          </a:xfrm>
        </p:spPr>
        <p:txBody>
          <a:bodyPr wrap="square" anchor="b"/>
          <a:lstStyle>
            <a:lvl1pPr algn="l">
              <a:defRPr sz="4000" b="0" cap="none" baseline="0"/>
            </a:lvl1pPr>
          </a:lstStyle>
          <a:p>
            <a:r>
              <a:rPr lang="en-US"/>
              <a:t>Click to Edit Master Title Style</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71217"/>
            <a:ext cx="5117785" cy="416403"/>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3658553" cy="355601"/>
          </a:xfrm>
        </p:spPr>
        <p:txBody>
          <a:bodyPr anchor="b"/>
          <a:lstStyle>
            <a:lvl1pPr algn="l">
              <a:buNone/>
              <a:defRPr sz="1600">
                <a:solidFill>
                  <a:schemeClr val="tx2"/>
                </a:solidFill>
              </a:defRPr>
            </a:lvl1pPr>
          </a:lstStyle>
          <a:p>
            <a:pPr lvl="0"/>
            <a:r>
              <a:rPr lang="en-US"/>
              <a:t>Speaker Name</a:t>
            </a:r>
          </a:p>
        </p:txBody>
      </p:sp>
      <p:sp>
        <p:nvSpPr>
          <p:cNvPr id="129" name="Text Placeholder 6">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38746"/>
            <a:ext cx="3658553" cy="355601"/>
          </a:xfrm>
        </p:spPr>
        <p:txBody>
          <a:bodyPr/>
          <a:lstStyle>
            <a:lvl1pPr algn="l">
              <a:buNone/>
              <a:defRPr sz="1600">
                <a:solidFill>
                  <a:schemeClr val="tx2"/>
                </a:solidFill>
              </a:defRPr>
            </a:lvl1pPr>
          </a:lstStyle>
          <a:p>
            <a:pPr lvl="0"/>
            <a:r>
              <a:rPr lang="en-US"/>
              <a:t>Role / Division at VMware</a:t>
            </a:r>
          </a:p>
        </p:txBody>
      </p:sp>
      <p:sp>
        <p:nvSpPr>
          <p:cNvPr id="16" name="Text Placeholder 6">
            <a:extLst>
              <a:ext uri="{FF2B5EF4-FFF2-40B4-BE49-F238E27FC236}">
                <a16:creationId xmlns:a16="http://schemas.microsoft.com/office/drawing/2014/main" id="{68E7D54E-C753-48F7-AB43-C7A586277F50}"/>
              </a:ext>
            </a:extLst>
          </p:cNvPr>
          <p:cNvSpPr>
            <a:spLocks noGrp="1"/>
          </p:cNvSpPr>
          <p:nvPr>
            <p:ph type="body" sz="quarter" idx="13" hasCustomPrompt="1"/>
          </p:nvPr>
        </p:nvSpPr>
        <p:spPr>
          <a:xfrm>
            <a:off x="6594665" y="5494345"/>
            <a:ext cx="3658553" cy="265176"/>
          </a:xfrm>
        </p:spPr>
        <p:txBody>
          <a:bodyPr/>
          <a:lstStyle>
            <a:lvl1pPr algn="l">
              <a:buNone/>
              <a:defRPr sz="1200">
                <a:solidFill>
                  <a:schemeClr val="tx2"/>
                </a:solidFill>
              </a:defRPr>
            </a:lvl1pPr>
          </a:lstStyle>
          <a:p>
            <a:pPr lvl="0"/>
            <a:r>
              <a:rPr lang="en-US"/>
              <a:t>Date</a:t>
            </a:r>
          </a:p>
        </p:txBody>
      </p:sp>
      <p:grpSp>
        <p:nvGrpSpPr>
          <p:cNvPr id="17" name="Group 16">
            <a:extLst>
              <a:ext uri="{FF2B5EF4-FFF2-40B4-BE49-F238E27FC236}">
                <a16:creationId xmlns:a16="http://schemas.microsoft.com/office/drawing/2014/main" id="{571B1726-E7C5-4C32-A22F-BB8C0CA833E9}"/>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0AEE4566-BDD0-43EB-8593-753B4AFC538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9" name="Freeform 7">
              <a:extLst>
                <a:ext uri="{FF2B5EF4-FFF2-40B4-BE49-F238E27FC236}">
                  <a16:creationId xmlns:a16="http://schemas.microsoft.com/office/drawing/2014/main" id="{CDDDBBBD-2B47-4F32-9507-B47217AD31D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0" name="Freeform 8">
              <a:extLst>
                <a:ext uri="{FF2B5EF4-FFF2-40B4-BE49-F238E27FC236}">
                  <a16:creationId xmlns:a16="http://schemas.microsoft.com/office/drawing/2014/main" id="{9A63A2EB-B414-427C-8975-27B69B276D4B}"/>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1" name="Freeform 9">
              <a:extLst>
                <a:ext uri="{FF2B5EF4-FFF2-40B4-BE49-F238E27FC236}">
                  <a16:creationId xmlns:a16="http://schemas.microsoft.com/office/drawing/2014/main" id="{4AFD0B14-399F-447F-BBDD-FF049C867FA7}"/>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2" name="Freeform 10">
              <a:extLst>
                <a:ext uri="{FF2B5EF4-FFF2-40B4-BE49-F238E27FC236}">
                  <a16:creationId xmlns:a16="http://schemas.microsoft.com/office/drawing/2014/main" id="{0778A2AC-9D1D-4FDB-973A-47DEA988606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3" name="Freeform 11">
              <a:extLst>
                <a:ext uri="{FF2B5EF4-FFF2-40B4-BE49-F238E27FC236}">
                  <a16:creationId xmlns:a16="http://schemas.microsoft.com/office/drawing/2014/main" id="{52873CFF-17A0-467C-B061-5E3FD5E92C7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4" name="Freeform 12">
              <a:extLst>
                <a:ext uri="{FF2B5EF4-FFF2-40B4-BE49-F238E27FC236}">
                  <a16:creationId xmlns:a16="http://schemas.microsoft.com/office/drawing/2014/main" id="{C351EEF9-CE8C-4948-8867-FDC697419BE3}"/>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32" name="TextBox 31">
            <a:extLst>
              <a:ext uri="{FF2B5EF4-FFF2-40B4-BE49-F238E27FC236}">
                <a16:creationId xmlns:a16="http://schemas.microsoft.com/office/drawing/2014/main" id="{576FCBCF-AFA0-4D2E-AF64-919BFE9B44B8}"/>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29416F8-1B20-4892-97FA-108F191A5885}"/>
                  </a:ext>
                </a:extLst>
              </p14:cNvPr>
              <p14:cNvContentPartPr/>
              <p14:nvPr userDrawn="1"/>
            </p14:nvContentPartPr>
            <p14:xfrm>
              <a:off x="9862161" y="4881179"/>
              <a:ext cx="240" cy="240"/>
            </p14:xfrm>
          </p:contentPart>
        </mc:Choice>
        <mc:Fallback xmlns="">
          <p:pic>
            <p:nvPicPr>
              <p:cNvPr id="3" name="Ink 2">
                <a:extLst>
                  <a:ext uri="{FF2B5EF4-FFF2-40B4-BE49-F238E27FC236}">
                    <a16:creationId xmlns:a16="http://schemas.microsoft.com/office/drawing/2014/main" id="{229416F8-1B20-4892-97FA-108F191A5885}"/>
                  </a:ext>
                </a:extLst>
              </p:cNvPr>
              <p:cNvPicPr/>
              <p:nvPr/>
            </p:nvPicPr>
            <p:blipFill>
              <a:blip r:embed="rId3"/>
              <a:stretch>
                <a:fillRect/>
              </a:stretch>
            </p:blipFill>
            <p:spPr>
              <a:xfrm>
                <a:off x="9858081" y="4877099"/>
                <a:ext cx="7920" cy="7920"/>
              </a:xfrm>
              <a:prstGeom prst="rect">
                <a:avLst/>
              </a:prstGeom>
            </p:spPr>
          </p:pic>
        </mc:Fallback>
      </mc:AlternateContent>
    </p:spTree>
    <p:extLst>
      <p:ext uri="{BB962C8B-B14F-4D97-AF65-F5344CB8AC3E}">
        <p14:creationId xmlns:p14="http://schemas.microsoft.com/office/powerpoint/2010/main" val="399591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F5379A2-B049-4A1C-A18D-79A1F237E82B}"/>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sz="1800">
              <a:solidFill>
                <a:schemeClr val="bg1"/>
              </a:solidFill>
              <a:latin typeface="+mj-lt"/>
            </a:endParaRPr>
          </a:p>
        </p:txBody>
      </p:sp>
      <p:pic>
        <p:nvPicPr>
          <p:cNvPr id="14" name="Graphic 13">
            <a:extLst>
              <a:ext uri="{FF2B5EF4-FFF2-40B4-BE49-F238E27FC236}">
                <a16:creationId xmlns:a16="http://schemas.microsoft.com/office/drawing/2014/main" id="{82963ABA-B135-4D13-8059-831B7A9446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1"/>
            <a:ext cx="12192000" cy="95225"/>
          </a:xfrm>
          <a:prstGeom prst="rect">
            <a:avLst/>
          </a:prstGeom>
        </p:spPr>
      </p:pic>
      <p:grpSp>
        <p:nvGrpSpPr>
          <p:cNvPr id="15" name="Group 14">
            <a:extLst>
              <a:ext uri="{FF2B5EF4-FFF2-40B4-BE49-F238E27FC236}">
                <a16:creationId xmlns:a16="http://schemas.microsoft.com/office/drawing/2014/main" id="{EEA9A53D-C1B8-4AC0-AF50-F242E124EF75}"/>
              </a:ext>
            </a:extLst>
          </p:cNvPr>
          <p:cNvGrpSpPr/>
          <p:nvPr userDrawn="1"/>
        </p:nvGrpSpPr>
        <p:grpSpPr>
          <a:xfrm>
            <a:off x="608171" y="6445106"/>
            <a:ext cx="1184706" cy="186690"/>
            <a:chOff x="863272" y="6563918"/>
            <a:chExt cx="861082" cy="135727"/>
          </a:xfrm>
          <a:solidFill>
            <a:schemeClr val="bg1"/>
          </a:solidFill>
        </p:grpSpPr>
        <p:sp>
          <p:nvSpPr>
            <p:cNvPr id="16" name="Freeform 6">
              <a:extLst>
                <a:ext uri="{FF2B5EF4-FFF2-40B4-BE49-F238E27FC236}">
                  <a16:creationId xmlns:a16="http://schemas.microsoft.com/office/drawing/2014/main" id="{A5945F4E-578F-4EE5-B98E-A75643A79F39}"/>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7" name="Freeform 7">
              <a:extLst>
                <a:ext uri="{FF2B5EF4-FFF2-40B4-BE49-F238E27FC236}">
                  <a16:creationId xmlns:a16="http://schemas.microsoft.com/office/drawing/2014/main" id="{19DCDB05-0E28-45DE-9267-3E480A230004}"/>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8" name="Freeform 8">
              <a:extLst>
                <a:ext uri="{FF2B5EF4-FFF2-40B4-BE49-F238E27FC236}">
                  <a16:creationId xmlns:a16="http://schemas.microsoft.com/office/drawing/2014/main" id="{9C693093-F44C-4AF7-8565-38BF0EC750A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19" name="Freeform 9">
              <a:extLst>
                <a:ext uri="{FF2B5EF4-FFF2-40B4-BE49-F238E27FC236}">
                  <a16:creationId xmlns:a16="http://schemas.microsoft.com/office/drawing/2014/main" id="{83C36CFC-0A28-4E5C-BEAB-B63CE60700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0" name="Freeform 10">
              <a:extLst>
                <a:ext uri="{FF2B5EF4-FFF2-40B4-BE49-F238E27FC236}">
                  <a16:creationId xmlns:a16="http://schemas.microsoft.com/office/drawing/2014/main" id="{45A3F9BB-BAC6-4065-B81D-9F3DF81635DC}"/>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1" name="Freeform 11">
              <a:extLst>
                <a:ext uri="{FF2B5EF4-FFF2-40B4-BE49-F238E27FC236}">
                  <a16:creationId xmlns:a16="http://schemas.microsoft.com/office/drawing/2014/main" id="{2C0EF4D9-E299-4B39-8F2A-BD56CEC524B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sp>
          <p:nvSpPr>
            <p:cNvPr id="22" name="Freeform 12">
              <a:extLst>
                <a:ext uri="{FF2B5EF4-FFF2-40B4-BE49-F238E27FC236}">
                  <a16:creationId xmlns:a16="http://schemas.microsoft.com/office/drawing/2014/main" id="{51F9A586-3983-444B-A345-4A891295D746}"/>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tx2"/>
                </a:solidFill>
              </a:endParaRPr>
            </a:p>
          </p:txBody>
        </p:sp>
      </p:grpSp>
      <p:sp>
        <p:nvSpPr>
          <p:cNvPr id="23" name="TextBox 22">
            <a:extLst>
              <a:ext uri="{FF2B5EF4-FFF2-40B4-BE49-F238E27FC236}">
                <a16:creationId xmlns:a16="http://schemas.microsoft.com/office/drawing/2014/main" id="{0566660B-2EAC-47CE-944F-D039B1DF2E0F}"/>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111529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B1C210DC-5DBB-4F0D-875F-CD8AAAB938CE}"/>
              </a:ext>
            </a:extLst>
          </p:cNvPr>
          <p:cNvSpPr/>
          <p:nvPr userDrawn="1"/>
        </p:nvSpPr>
        <p:spPr bwMode="gray">
          <a:xfrm>
            <a:off x="1982394" y="2055430"/>
            <a:ext cx="1829435"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4"/>
              </a:solidFill>
            </a:endParaRPr>
          </a:p>
        </p:txBody>
      </p:sp>
      <p:sp>
        <p:nvSpPr>
          <p:cNvPr id="22" name="Oval 21">
            <a:extLst>
              <a:ext uri="{FF2B5EF4-FFF2-40B4-BE49-F238E27FC236}">
                <a16:creationId xmlns:a16="http://schemas.microsoft.com/office/drawing/2014/main" id="{446F04B0-7860-407F-85B7-42E38FAFE34B}"/>
              </a:ext>
            </a:extLst>
          </p:cNvPr>
          <p:cNvSpPr/>
          <p:nvPr userDrawn="1"/>
        </p:nvSpPr>
        <p:spPr bwMode="gray">
          <a:xfrm>
            <a:off x="8391487" y="2055430"/>
            <a:ext cx="1829435"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3" name="Oval 22">
            <a:extLst>
              <a:ext uri="{FF2B5EF4-FFF2-40B4-BE49-F238E27FC236}">
                <a16:creationId xmlns:a16="http://schemas.microsoft.com/office/drawing/2014/main" id="{6FECF9D0-D7A8-43DD-B38D-E1090C0B322F}"/>
              </a:ext>
            </a:extLst>
          </p:cNvPr>
          <p:cNvSpPr/>
          <p:nvPr userDrawn="1"/>
        </p:nvSpPr>
        <p:spPr bwMode="gray">
          <a:xfrm>
            <a:off x="5186275" y="2055430"/>
            <a:ext cx="1829435"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8" name="TextBox 77">
            <a:extLst>
              <a:ext uri="{FF2B5EF4-FFF2-40B4-BE49-F238E27FC236}">
                <a16:creationId xmlns:a16="http://schemas.microsoft.com/office/drawing/2014/main" id="{AD23688F-2550-4740-B5D6-C78F74FDE08D}"/>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Click to Add One Line Title</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6302" y="4267940"/>
            <a:ext cx="2745503"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2455" y="4267940"/>
            <a:ext cx="2745503"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5277" y="4267940"/>
            <a:ext cx="2745503"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10421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84" name="Oval 83">
            <a:extLst>
              <a:ext uri="{FF2B5EF4-FFF2-40B4-BE49-F238E27FC236}">
                <a16:creationId xmlns:a16="http://schemas.microsoft.com/office/drawing/2014/main" id="{085441A7-EBA5-4ABB-8D29-CE4338F0F9B5}"/>
              </a:ext>
            </a:extLst>
          </p:cNvPr>
          <p:cNvSpPr/>
          <p:nvPr userDrawn="1"/>
        </p:nvSpPr>
        <p:spPr bwMode="gray">
          <a:xfrm>
            <a:off x="1066027" y="2060873"/>
            <a:ext cx="1829435"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4"/>
              </a:solidFill>
            </a:endParaRPr>
          </a:p>
        </p:txBody>
      </p:sp>
      <p:sp>
        <p:nvSpPr>
          <p:cNvPr id="85" name="Oval 84">
            <a:extLst>
              <a:ext uri="{FF2B5EF4-FFF2-40B4-BE49-F238E27FC236}">
                <a16:creationId xmlns:a16="http://schemas.microsoft.com/office/drawing/2014/main" id="{3019BB56-AE7C-42CA-A8FF-432F4F176B8B}"/>
              </a:ext>
            </a:extLst>
          </p:cNvPr>
          <p:cNvSpPr/>
          <p:nvPr userDrawn="1"/>
        </p:nvSpPr>
        <p:spPr bwMode="gray">
          <a:xfrm>
            <a:off x="9304556" y="2060873"/>
            <a:ext cx="1829435"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6" name="Oval 85">
            <a:extLst>
              <a:ext uri="{FF2B5EF4-FFF2-40B4-BE49-F238E27FC236}">
                <a16:creationId xmlns:a16="http://schemas.microsoft.com/office/drawing/2014/main" id="{5670C03F-6336-45E3-A9F4-0CD130D80D1B}"/>
              </a:ext>
            </a:extLst>
          </p:cNvPr>
          <p:cNvSpPr/>
          <p:nvPr userDrawn="1"/>
        </p:nvSpPr>
        <p:spPr bwMode="gray">
          <a:xfrm>
            <a:off x="6563810" y="2060873"/>
            <a:ext cx="1829435" cy="1828959"/>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sp>
        <p:nvSpPr>
          <p:cNvPr id="87" name="Oval 86">
            <a:extLst>
              <a:ext uri="{FF2B5EF4-FFF2-40B4-BE49-F238E27FC236}">
                <a16:creationId xmlns:a16="http://schemas.microsoft.com/office/drawing/2014/main" id="{45D908EF-1F96-4808-A8DB-F55AB9E8E436}"/>
              </a:ext>
            </a:extLst>
          </p:cNvPr>
          <p:cNvSpPr/>
          <p:nvPr userDrawn="1"/>
        </p:nvSpPr>
        <p:spPr bwMode="gray">
          <a:xfrm>
            <a:off x="3807924" y="2060873"/>
            <a:ext cx="1829435"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sp>
        <p:nvSpPr>
          <p:cNvPr id="88" name="TextBox 87">
            <a:extLst>
              <a:ext uri="{FF2B5EF4-FFF2-40B4-BE49-F238E27FC236}">
                <a16:creationId xmlns:a16="http://schemas.microsoft.com/office/drawing/2014/main" id="{0AAF357F-A1D5-401D-94D2-9C67E6AEDA09}"/>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Click to Add One Line Title</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893" y="4269508"/>
            <a:ext cx="2286595" cy="1458912"/>
          </a:xfrm>
        </p:spPr>
        <p:txBody>
          <a:bodyPr/>
          <a:lstStyle>
            <a:lvl1pPr algn="ctr">
              <a:lnSpc>
                <a:spcPct val="100000"/>
              </a:lnSpc>
              <a:spcBef>
                <a:spcPts val="600"/>
              </a:spcBef>
              <a:defRPr sz="2400">
                <a:solidFill>
                  <a:schemeClr val="accent4"/>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80746" y="4269508"/>
            <a:ext cx="2286595"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4660" y="4269508"/>
            <a:ext cx="2286595"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8575" y="4269508"/>
            <a:ext cx="2286595"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text</a:t>
            </a:r>
          </a:p>
          <a:p>
            <a:pPr lvl="1"/>
            <a:r>
              <a:rPr lang="en-US"/>
              <a:t>Second level</a:t>
            </a:r>
          </a:p>
        </p:txBody>
      </p:sp>
    </p:spTree>
    <p:extLst>
      <p:ext uri="{BB962C8B-B14F-4D97-AF65-F5344CB8AC3E}">
        <p14:creationId xmlns:p14="http://schemas.microsoft.com/office/powerpoint/2010/main" val="44704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A1FDF9D3-5B68-4A75-97BF-2C5113CFAA66}"/>
              </a:ext>
            </a:extLst>
          </p:cNvPr>
          <p:cNvSpPr/>
          <p:nvPr userDrawn="1"/>
        </p:nvSpPr>
        <p:spPr bwMode="gray">
          <a:xfrm>
            <a:off x="609960" y="2064664"/>
            <a:ext cx="1829435" cy="1828959"/>
          </a:xfrm>
          <a:prstGeom prst="ellipse">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accent4"/>
              </a:solidFill>
            </a:endParaRPr>
          </a:p>
        </p:txBody>
      </p:sp>
      <p:sp>
        <p:nvSpPr>
          <p:cNvPr id="23" name="Oval 22">
            <a:extLst>
              <a:ext uri="{FF2B5EF4-FFF2-40B4-BE49-F238E27FC236}">
                <a16:creationId xmlns:a16="http://schemas.microsoft.com/office/drawing/2014/main" id="{7EAB1992-E472-4489-8A4E-A8FE45DE10CF}"/>
              </a:ext>
            </a:extLst>
          </p:cNvPr>
          <p:cNvSpPr/>
          <p:nvPr userDrawn="1"/>
        </p:nvSpPr>
        <p:spPr bwMode="gray">
          <a:xfrm>
            <a:off x="9747012" y="2064664"/>
            <a:ext cx="1829435" cy="1828959"/>
          </a:xfrm>
          <a:prstGeom prst="ellipse">
            <a:avLst/>
          </a:prstGeom>
          <a:solidFill>
            <a:schemeClr val="accent5"/>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4" name="Oval 23">
            <a:extLst>
              <a:ext uri="{FF2B5EF4-FFF2-40B4-BE49-F238E27FC236}">
                <a16:creationId xmlns:a16="http://schemas.microsoft.com/office/drawing/2014/main" id="{C551C90A-573F-4E4A-9359-5C7B0F546BF9}"/>
              </a:ext>
            </a:extLst>
          </p:cNvPr>
          <p:cNvSpPr/>
          <p:nvPr userDrawn="1"/>
        </p:nvSpPr>
        <p:spPr bwMode="gray">
          <a:xfrm>
            <a:off x="5202736" y="2064664"/>
            <a:ext cx="1829435" cy="1828959"/>
          </a:xfrm>
          <a:prstGeom prst="ellipse">
            <a:avLst/>
          </a:prstGeom>
          <a:solidFill>
            <a:schemeClr val="accent1"/>
          </a:solidFill>
          <a:ln>
            <a:noFill/>
          </a:ln>
          <a:effectLst/>
        </p:spPr>
        <p:txBody>
          <a:bodyPr vert="horz" wrap="square" lIns="0" tIns="0" rIns="0" bIns="0" numCol="1" anchor="ctr" anchorCtr="0" compatLnSpc="1">
            <a:prstTxWarp prst="textNoShape">
              <a:avLst/>
            </a:prstTxWarp>
          </a:bodyPr>
          <a:lstStyle/>
          <a:p>
            <a:pPr lvl="0" algn="ctr"/>
            <a:endParaRPr lang="en-US" sz="1800">
              <a:solidFill>
                <a:schemeClr val="bg1"/>
              </a:solidFill>
            </a:endParaRPr>
          </a:p>
        </p:txBody>
      </p:sp>
      <p:sp>
        <p:nvSpPr>
          <p:cNvPr id="25" name="Oval 24">
            <a:extLst>
              <a:ext uri="{FF2B5EF4-FFF2-40B4-BE49-F238E27FC236}">
                <a16:creationId xmlns:a16="http://schemas.microsoft.com/office/drawing/2014/main" id="{AF79E162-3D8F-4829-A4AD-02A03597B11A}"/>
              </a:ext>
            </a:extLst>
          </p:cNvPr>
          <p:cNvSpPr/>
          <p:nvPr userDrawn="1"/>
        </p:nvSpPr>
        <p:spPr bwMode="gray">
          <a:xfrm>
            <a:off x="2893206" y="2064664"/>
            <a:ext cx="1829435" cy="1828959"/>
          </a:xfrm>
          <a:prstGeom prst="ellipse">
            <a:avLst/>
          </a:prstGeom>
          <a:solidFill>
            <a:schemeClr val="accent3"/>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p>
        </p:txBody>
      </p:sp>
      <p:sp>
        <p:nvSpPr>
          <p:cNvPr id="93" name="Oval 92">
            <a:extLst>
              <a:ext uri="{FF2B5EF4-FFF2-40B4-BE49-F238E27FC236}">
                <a16:creationId xmlns:a16="http://schemas.microsoft.com/office/drawing/2014/main" id="{026B9B36-08E7-4664-970C-13123F24C793}"/>
              </a:ext>
            </a:extLst>
          </p:cNvPr>
          <p:cNvSpPr/>
          <p:nvPr userDrawn="1"/>
        </p:nvSpPr>
        <p:spPr bwMode="gray">
          <a:xfrm>
            <a:off x="7466866" y="2064664"/>
            <a:ext cx="1829435" cy="1828959"/>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a:solidFill>
                <a:schemeClr val="lt1"/>
              </a:solidFill>
            </a:endParaRPr>
          </a:p>
        </p:txBody>
      </p:sp>
      <p:sp>
        <p:nvSpPr>
          <p:cNvPr id="94" name="TextBox 93">
            <a:extLst>
              <a:ext uri="{FF2B5EF4-FFF2-40B4-BE49-F238E27FC236}">
                <a16:creationId xmlns:a16="http://schemas.microsoft.com/office/drawing/2014/main" id="{0E19ACAF-9401-49DF-ACFF-2BA2129506AB}"/>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Click to Add One Line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1009" y="4282873"/>
            <a:ext cx="1829276" cy="1458912"/>
          </a:xfrm>
        </p:spPr>
        <p:txBody>
          <a:bodyPr/>
          <a:lstStyle>
            <a:lvl1pPr algn="ctr">
              <a:lnSpc>
                <a:spcPct val="100000"/>
              </a:lnSpc>
              <a:spcBef>
                <a:spcPts val="600"/>
              </a:spcBef>
              <a:defRPr sz="2000">
                <a:solidFill>
                  <a:schemeClr val="accent4"/>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767" y="4282873"/>
            <a:ext cx="1829276"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6444" y="4282873"/>
            <a:ext cx="1829276"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1947" y="4282873"/>
            <a:ext cx="1829276"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4553" y="4282873"/>
            <a:ext cx="1829276"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text</a:t>
            </a:r>
          </a:p>
          <a:p>
            <a:pPr lvl="1"/>
            <a:r>
              <a:rPr lang="en-US"/>
              <a:t>Second level</a:t>
            </a:r>
          </a:p>
        </p:txBody>
      </p:sp>
    </p:spTree>
    <p:extLst>
      <p:ext uri="{BB962C8B-B14F-4D97-AF65-F5344CB8AC3E}">
        <p14:creationId xmlns:p14="http://schemas.microsoft.com/office/powerpoint/2010/main" val="113121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FC38F94-115E-4DBE-80BB-680CB172F9FB}"/>
              </a:ext>
            </a:extLst>
          </p:cNvPr>
          <p:cNvSpPr/>
          <p:nvPr userDrawn="1"/>
        </p:nvSpPr>
        <p:spPr>
          <a:xfrm rot="2700000">
            <a:off x="811896" y="-3658611"/>
            <a:ext cx="9864449" cy="13471649"/>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172" y="2057401"/>
            <a:ext cx="5945147"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27" name="Freeform: Shape 26">
            <a:extLst>
              <a:ext uri="{FF2B5EF4-FFF2-40B4-BE49-F238E27FC236}">
                <a16:creationId xmlns:a16="http://schemas.microsoft.com/office/drawing/2014/main" id="{C5E11EA0-C34E-47CC-A1C4-C041612819E2}"/>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6525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g Statement – Purpl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AA04BF1-028D-4BDA-A4B7-2EF92A074224}"/>
              </a:ext>
            </a:extLst>
          </p:cNvPr>
          <p:cNvSpPr/>
          <p:nvPr userDrawn="1"/>
        </p:nvSpPr>
        <p:spPr>
          <a:xfrm rot="2700000">
            <a:off x="811896" y="-3658611"/>
            <a:ext cx="9864449" cy="13471649"/>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172" y="2057401"/>
            <a:ext cx="5945147"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Tree>
    <p:extLst>
      <p:ext uri="{BB962C8B-B14F-4D97-AF65-F5344CB8AC3E}">
        <p14:creationId xmlns:p14="http://schemas.microsoft.com/office/powerpoint/2010/main" val="24140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g Statement – Blu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9A14F3E-8802-40CC-94BC-F7A8969E93E3}"/>
              </a:ext>
            </a:extLst>
          </p:cNvPr>
          <p:cNvSpPr/>
          <p:nvPr userDrawn="1"/>
        </p:nvSpPr>
        <p:spPr>
          <a:xfrm rot="2700000">
            <a:off x="811896" y="-3658611"/>
            <a:ext cx="9864449" cy="13471649"/>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63" name="Text Placeholder 862">
            <a:extLst>
              <a:ext uri="{FF2B5EF4-FFF2-40B4-BE49-F238E27FC236}">
                <a16:creationId xmlns:a16="http://schemas.microsoft.com/office/drawing/2014/main" id="{806A8161-3A3C-4E8C-98F0-AD01607CDAEE}"/>
              </a:ext>
            </a:extLst>
          </p:cNvPr>
          <p:cNvSpPr>
            <a:spLocks noGrp="1"/>
          </p:cNvSpPr>
          <p:nvPr>
            <p:ph type="body" sz="quarter" idx="12" hasCustomPrompt="1"/>
          </p:nvPr>
        </p:nvSpPr>
        <p:spPr>
          <a:xfrm>
            <a:off x="608172" y="2057401"/>
            <a:ext cx="5945147" cy="22859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1512" name="TextBox 1511">
            <a:extLst>
              <a:ext uri="{FF2B5EF4-FFF2-40B4-BE49-F238E27FC236}">
                <a16:creationId xmlns:a16="http://schemas.microsoft.com/office/drawing/2014/main" id="{6C78DB77-69E8-414D-8309-EC1F1C8DCA8E}"/>
              </a:ext>
            </a:extLst>
          </p:cNvPr>
          <p:cNvSpPr txBox="1"/>
          <p:nvPr/>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grpSp>
        <p:nvGrpSpPr>
          <p:cNvPr id="16" name="Group 15">
            <a:extLst>
              <a:ext uri="{FF2B5EF4-FFF2-40B4-BE49-F238E27FC236}">
                <a16:creationId xmlns:a16="http://schemas.microsoft.com/office/drawing/2014/main" id="{BDA08A2D-0A8A-41FD-AA58-0A072FFF329F}"/>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3596DD11-914A-4FCB-BD5A-B452681B61C0}"/>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522938A5-2D76-46C8-B7C1-3F77D5812E8D}"/>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8">
              <a:extLst>
                <a:ext uri="{FF2B5EF4-FFF2-40B4-BE49-F238E27FC236}">
                  <a16:creationId xmlns:a16="http://schemas.microsoft.com/office/drawing/2014/main" id="{D6EDDC02-7874-477D-8151-D0B193E894D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9">
              <a:extLst>
                <a:ext uri="{FF2B5EF4-FFF2-40B4-BE49-F238E27FC236}">
                  <a16:creationId xmlns:a16="http://schemas.microsoft.com/office/drawing/2014/main" id="{11497605-B9F0-499D-9BAD-CAD4DF264DDF}"/>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0">
              <a:extLst>
                <a:ext uri="{FF2B5EF4-FFF2-40B4-BE49-F238E27FC236}">
                  <a16:creationId xmlns:a16="http://schemas.microsoft.com/office/drawing/2014/main" id="{87A173DB-972A-49CD-B107-F84916A5F7E1}"/>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1">
              <a:extLst>
                <a:ext uri="{FF2B5EF4-FFF2-40B4-BE49-F238E27FC236}">
                  <a16:creationId xmlns:a16="http://schemas.microsoft.com/office/drawing/2014/main" id="{AA7E256D-662E-4F46-945F-75B84B1B314D}"/>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2">
              <a:extLst>
                <a:ext uri="{FF2B5EF4-FFF2-40B4-BE49-F238E27FC236}">
                  <a16:creationId xmlns:a16="http://schemas.microsoft.com/office/drawing/2014/main" id="{745AE183-7E5A-47CA-8BC0-5071F1977EE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6" name="TextBox 25">
            <a:extLst>
              <a:ext uri="{FF2B5EF4-FFF2-40B4-BE49-F238E27FC236}">
                <a16:creationId xmlns:a16="http://schemas.microsoft.com/office/drawing/2014/main" id="{9C494915-7365-4D9B-82B2-73349D47E724}"/>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Tree>
    <p:extLst>
      <p:ext uri="{BB962C8B-B14F-4D97-AF65-F5344CB8AC3E}">
        <p14:creationId xmlns:p14="http://schemas.microsoft.com/office/powerpoint/2010/main" val="25432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Statement with Ic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95FD2E6-B8EA-4366-97C4-6A53370F84D0}"/>
              </a:ext>
            </a:extLst>
          </p:cNvPr>
          <p:cNvSpPr/>
          <p:nvPr userDrawn="1"/>
        </p:nvSpPr>
        <p:spPr>
          <a:xfrm>
            <a:off x="5381121" y="-5290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5710" y="1515193"/>
            <a:ext cx="3736885" cy="3735912"/>
          </a:xfrm>
          <a:prstGeom prst="ellips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1092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Statement with Icon – Gree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904AD3C8-5B0F-4AB1-B568-AA55FF64194A}"/>
              </a:ext>
            </a:extLst>
          </p:cNvPr>
          <p:cNvSpPr/>
          <p:nvPr userDrawn="1"/>
        </p:nvSpPr>
        <p:spPr>
          <a:xfrm>
            <a:off x="5381121" y="-5290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rot="10800000">
            <a:off x="7275710" y="1515193"/>
            <a:ext cx="3736885" cy="3735912"/>
          </a:xfrm>
          <a:prstGeom prst="ellipse">
            <a:avLst/>
          </a:prstGeom>
          <a:solidFill>
            <a:schemeClr val="accent4"/>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23129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Statement with Icon – Purp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8E49745E-959E-424E-B5AD-B75ACA32BFE8}"/>
              </a:ext>
            </a:extLst>
          </p:cNvPr>
          <p:cNvSpPr/>
          <p:nvPr userDrawn="1"/>
        </p:nvSpPr>
        <p:spPr>
          <a:xfrm>
            <a:off x="5381121" y="-5290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chemeClr val="bg1">
                  <a:alpha val="76000"/>
                </a:schemeClr>
              </a:gs>
              <a:gs pos="89000">
                <a:schemeClr val="tx1">
                  <a:lumMod val="16000"/>
                  <a:lumOff val="84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74" name="TextBox 773">
            <a:extLst>
              <a:ext uri="{FF2B5EF4-FFF2-40B4-BE49-F238E27FC236}">
                <a16:creationId xmlns:a16="http://schemas.microsoft.com/office/drawing/2014/main" id="{BC2C04F8-C4D0-4DA4-8689-3A3303F0660F}"/>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
        <p:nvSpPr>
          <p:cNvPr id="2147" name="Oval 2146">
            <a:extLst>
              <a:ext uri="{FF2B5EF4-FFF2-40B4-BE49-F238E27FC236}">
                <a16:creationId xmlns:a16="http://schemas.microsoft.com/office/drawing/2014/main" id="{FDDA58E5-A99B-48C0-A6B7-6BAE32E46F62}"/>
              </a:ext>
            </a:extLst>
          </p:cNvPr>
          <p:cNvSpPr/>
          <p:nvPr userDrawn="1"/>
        </p:nvSpPr>
        <p:spPr bwMode="gray">
          <a:xfrm>
            <a:off x="7275710" y="1515193"/>
            <a:ext cx="3736885" cy="3735912"/>
          </a:xfrm>
          <a:prstGeom prst="ellipse">
            <a:avLst/>
          </a:prstGeom>
          <a:solidFill>
            <a:schemeClr val="accent5"/>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25" lvl="0" algn="ctr">
              <a:spcAft>
                <a:spcPts val="800"/>
              </a:spcAft>
            </a:pPr>
            <a:endParaRPr lang="en-US" sz="1400" kern="0"/>
          </a:p>
        </p:txBody>
      </p:sp>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Tree>
    <p:extLst>
      <p:ext uri="{BB962C8B-B14F-4D97-AF65-F5344CB8AC3E}">
        <p14:creationId xmlns:p14="http://schemas.microsoft.com/office/powerpoint/2010/main" val="391276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56" name="TextBox 755">
            <a:extLst>
              <a:ext uri="{FF2B5EF4-FFF2-40B4-BE49-F238E27FC236}">
                <a16:creationId xmlns:a16="http://schemas.microsoft.com/office/drawing/2014/main" id="{2387BAEF-04D4-4DE9-B7A0-5B5AD8C8A831}"/>
              </a:ext>
            </a:extLst>
          </p:cNvPr>
          <p:cNvSpPr txBox="1"/>
          <p:nvPr userDrawn="1"/>
        </p:nvSpPr>
        <p:spPr>
          <a:xfrm>
            <a:off x="608171" y="1261595"/>
            <a:ext cx="1934368" cy="534891"/>
          </a:xfrm>
          <a:prstGeom prst="rect">
            <a:avLst/>
          </a:prstGeom>
          <a:noFill/>
        </p:spPr>
        <p:txBody>
          <a:bodyPr wrap="square" lIns="0" tIns="0" rIns="0" bIns="0" rtlCol="0">
            <a:noAutofit/>
          </a:bodyPr>
          <a:lstStyle/>
          <a:p>
            <a:pPr>
              <a:lnSpc>
                <a:spcPct val="90000"/>
              </a:lnSpc>
            </a:pPr>
            <a:r>
              <a:rPr lang="en-US" sz="3200">
                <a:solidFill>
                  <a:schemeClr val="accent2"/>
                </a:solidFill>
                <a:latin typeface="+mj-lt"/>
              </a:rPr>
              <a:t>Agenda</a:t>
            </a:r>
          </a:p>
        </p:txBody>
      </p:sp>
      <p:sp>
        <p:nvSpPr>
          <p:cNvPr id="730" name="TextBox 729">
            <a:extLst>
              <a:ext uri="{FF2B5EF4-FFF2-40B4-BE49-F238E27FC236}">
                <a16:creationId xmlns:a16="http://schemas.microsoft.com/office/drawing/2014/main" id="{AB8D1A6B-3CE6-468D-804E-6300F8B6DC81}"/>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
        <p:nvSpPr>
          <p:cNvPr id="16" name="Text Placeholder 757">
            <a:extLst>
              <a:ext uri="{FF2B5EF4-FFF2-40B4-BE49-F238E27FC236}">
                <a16:creationId xmlns:a16="http://schemas.microsoft.com/office/drawing/2014/main" id="{B29EB907-51A5-4D60-B03A-85DECB7627F9}"/>
              </a:ext>
            </a:extLst>
          </p:cNvPr>
          <p:cNvSpPr>
            <a:spLocks noGrp="1"/>
          </p:cNvSpPr>
          <p:nvPr>
            <p:ph type="body" sz="quarter" idx="23"/>
          </p:nvPr>
        </p:nvSpPr>
        <p:spPr>
          <a:xfrm>
            <a:off x="2894767" y="1359908"/>
            <a:ext cx="7317105" cy="4322783"/>
          </a:xfrm>
        </p:spPr>
        <p:txBody>
          <a:bodyPr anchor="t"/>
          <a:lstStyle>
            <a:lvl1pPr marL="0" indent="0">
              <a:spcBef>
                <a:spcPts val="1800"/>
              </a:spcBef>
              <a:buClr>
                <a:schemeClr val="accent2"/>
              </a:buClr>
              <a:buFont typeface="Open Sans" panose="020B0606030504020204" pitchFamily="34" charset="0"/>
              <a:buChar char="​"/>
              <a:defRPr>
                <a:solidFill>
                  <a:schemeClr val="accent4"/>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27388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7456" y="0"/>
            <a:ext cx="5404545" cy="6764798"/>
          </a:xfrm>
        </p:spPr>
        <p:txBody>
          <a:bodyPr lIns="640080" tIns="0" rIns="640080" anchor="ctr"/>
          <a:lstStyle>
            <a:lvl1pPr algn="ctr">
              <a:defRPr/>
            </a:lvl1pPr>
          </a:lstStyle>
          <a:p>
            <a:r>
              <a:rPr lang="en-US"/>
              <a:t>Click on the icon to insert a picture from your computer</a:t>
            </a:r>
          </a:p>
        </p:txBody>
      </p:sp>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lvl1pPr>
            <a:lvl2pPr marL="273050" indent="0">
              <a:buNone/>
              <a:defRPr/>
            </a:lvl2pPr>
          </a:lstStyle>
          <a:p>
            <a:pPr lvl="0"/>
            <a:r>
              <a:rPr lang="en-US"/>
              <a:t>Click to add text</a:t>
            </a:r>
          </a:p>
        </p:txBody>
      </p:sp>
      <p:sp>
        <p:nvSpPr>
          <p:cNvPr id="21" name="TextBox 20">
            <a:extLst>
              <a:ext uri="{FF2B5EF4-FFF2-40B4-BE49-F238E27FC236}">
                <a16:creationId xmlns:a16="http://schemas.microsoft.com/office/drawing/2014/main" id="{EA6E1A1B-7C56-4DE3-BC90-B387C7F3E670}"/>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33108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ist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1D41E-848B-4178-A0D2-2A18C6921400}"/>
              </a:ext>
            </a:extLst>
          </p:cNvPr>
          <p:cNvSpPr/>
          <p:nvPr userDrawn="1"/>
        </p:nvSpPr>
        <p:spPr bwMode="hidden">
          <a:xfrm>
            <a:off x="0" y="0"/>
            <a:ext cx="12191997" cy="43322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Lst>
          </p:cNvPr>
          <p:cNvSpPr/>
          <p:nvPr userDrawn="1"/>
        </p:nvSpPr>
        <p:spPr bwMode="white">
          <a:xfrm>
            <a:off x="672702" y="722997"/>
            <a:ext cx="4471564"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5" name="Text Placeholder 14">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7588" y="2514600"/>
            <a:ext cx="5028923" cy="1371601"/>
          </a:xfrm>
        </p:spPr>
        <p:txBody>
          <a:bodyPr anchor="ctr"/>
          <a:lstStyle>
            <a:lvl1pPr>
              <a:spcBef>
                <a:spcPts val="0"/>
              </a:spcBef>
              <a:defRPr sz="3600">
                <a:solidFill>
                  <a:schemeClr val="tx2"/>
                </a:solidFill>
              </a:defRPr>
            </a:lvl1pPr>
          </a:lstStyle>
          <a:p>
            <a:pPr lvl="0"/>
            <a:r>
              <a:rPr lang="en-US"/>
              <a:t>Click to add text</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845" y="722997"/>
            <a:ext cx="4481423" cy="4480256"/>
          </a:xfrm>
        </p:spPr>
        <p:txBody>
          <a:bodyPr anchor="ctr"/>
          <a:lstStyle>
            <a:lvl1pPr algn="ctr">
              <a:defRPr/>
            </a:lvl1pPr>
          </a:lstStyle>
          <a:p>
            <a:r>
              <a:rPr lang="en-US"/>
              <a:t>Click to insert a </a:t>
            </a:r>
            <a:br>
              <a:rPr lang="en-US"/>
            </a:br>
            <a:r>
              <a:rPr lang="en-US"/>
              <a:t>Doughnut chart</a:t>
            </a:r>
          </a:p>
        </p:txBody>
      </p:sp>
      <p:sp>
        <p:nvSpPr>
          <p:cNvPr id="13" name="Text Placeholder 12">
            <a:extLst>
              <a:ext uri="{FF2B5EF4-FFF2-40B4-BE49-F238E27FC236}">
                <a16:creationId xmlns:a16="http://schemas.microsoft.com/office/drawing/2014/main" id="{8C4F4198-4BE0-4282-8B86-20DED598DC17}"/>
              </a:ext>
            </a:extLst>
          </p:cNvPr>
          <p:cNvSpPr>
            <a:spLocks noGrp="1"/>
          </p:cNvSpPr>
          <p:nvPr>
            <p:ph type="body" sz="quarter" idx="18"/>
          </p:nvPr>
        </p:nvSpPr>
        <p:spPr>
          <a:xfrm>
            <a:off x="608489" y="5507147"/>
            <a:ext cx="1371421" cy="423862"/>
          </a:xfrm>
        </p:spPr>
        <p:txBody>
          <a:bodyPr/>
          <a:lstStyle>
            <a:lvl1pPr algn="l">
              <a:defRPr sz="1200">
                <a:solidFill>
                  <a:schemeClr val="accent4"/>
                </a:solidFill>
              </a:defRPr>
            </a:lvl1pPr>
          </a:lstStyle>
          <a:p>
            <a:pPr lvl="0"/>
            <a:r>
              <a:rPr lang="en-US"/>
              <a:t>Edit Master text styles</a:t>
            </a:r>
          </a:p>
        </p:txBody>
      </p:sp>
      <p:sp>
        <p:nvSpPr>
          <p:cNvPr id="70" name="Text Placeholder 12">
            <a:extLst>
              <a:ext uri="{FF2B5EF4-FFF2-40B4-BE49-F238E27FC236}">
                <a16:creationId xmlns:a16="http://schemas.microsoft.com/office/drawing/2014/main" id="{4B5F4E67-F2E8-4777-B495-668C321DCBAF}"/>
              </a:ext>
            </a:extLst>
          </p:cNvPr>
          <p:cNvSpPr>
            <a:spLocks noGrp="1"/>
          </p:cNvSpPr>
          <p:nvPr>
            <p:ph type="body" sz="quarter" idx="19"/>
          </p:nvPr>
        </p:nvSpPr>
        <p:spPr>
          <a:xfrm>
            <a:off x="2437051" y="5507147"/>
            <a:ext cx="1371421" cy="423862"/>
          </a:xfrm>
        </p:spPr>
        <p:txBody>
          <a:bodyPr/>
          <a:lstStyle>
            <a:lvl1pPr algn="l">
              <a:defRPr sz="1200">
                <a:solidFill>
                  <a:schemeClr val="accent6"/>
                </a:solidFill>
              </a:defRPr>
            </a:lvl1pPr>
          </a:lstStyle>
          <a:p>
            <a:pPr lvl="0"/>
            <a:r>
              <a:rPr lang="en-US"/>
              <a:t>Edit Master text styles</a:t>
            </a:r>
          </a:p>
        </p:txBody>
      </p:sp>
      <p:sp>
        <p:nvSpPr>
          <p:cNvPr id="71" name="Text Placeholder 12">
            <a:extLst>
              <a:ext uri="{FF2B5EF4-FFF2-40B4-BE49-F238E27FC236}">
                <a16:creationId xmlns:a16="http://schemas.microsoft.com/office/drawing/2014/main" id="{704846F3-64ED-4181-8AEC-68B9734DA96D}"/>
              </a:ext>
            </a:extLst>
          </p:cNvPr>
          <p:cNvSpPr>
            <a:spLocks noGrp="1"/>
          </p:cNvSpPr>
          <p:nvPr>
            <p:ph type="body" sz="quarter" idx="20"/>
          </p:nvPr>
        </p:nvSpPr>
        <p:spPr>
          <a:xfrm>
            <a:off x="4262213" y="5507147"/>
            <a:ext cx="1371421" cy="423862"/>
          </a:xfrm>
        </p:spPr>
        <p:txBody>
          <a:bodyPr/>
          <a:lstStyle>
            <a:lvl1pPr algn="l">
              <a:defRPr sz="1200">
                <a:solidFill>
                  <a:schemeClr val="accent3"/>
                </a:solidFill>
              </a:defRPr>
            </a:lvl1pPr>
          </a:lstStyle>
          <a:p>
            <a:pPr lvl="0"/>
            <a:r>
              <a:rPr lang="en-US"/>
              <a:t>Edit Master text styles</a:t>
            </a:r>
          </a:p>
        </p:txBody>
      </p:sp>
      <p:sp>
        <p:nvSpPr>
          <p:cNvPr id="72" name="Text Placeholder 12">
            <a:extLst>
              <a:ext uri="{FF2B5EF4-FFF2-40B4-BE49-F238E27FC236}">
                <a16:creationId xmlns:a16="http://schemas.microsoft.com/office/drawing/2014/main" id="{DD17F439-D919-44B7-889F-96A1DAF172D4}"/>
              </a:ext>
            </a:extLst>
          </p:cNvPr>
          <p:cNvSpPr>
            <a:spLocks noGrp="1"/>
          </p:cNvSpPr>
          <p:nvPr>
            <p:ph type="body" sz="quarter" idx="21"/>
          </p:nvPr>
        </p:nvSpPr>
        <p:spPr>
          <a:xfrm>
            <a:off x="6089695" y="5507147"/>
            <a:ext cx="1371421" cy="423862"/>
          </a:xfrm>
        </p:spPr>
        <p:txBody>
          <a:bodyPr/>
          <a:lstStyle>
            <a:lvl1pPr algn="l">
              <a:defRPr sz="1200">
                <a:solidFill>
                  <a:schemeClr val="accent1"/>
                </a:solidFill>
              </a:defRPr>
            </a:lvl1pPr>
          </a:lstStyle>
          <a:p>
            <a:pPr lvl="0"/>
            <a:r>
              <a:rPr lang="en-US"/>
              <a:t>Edit Master text styles</a:t>
            </a:r>
          </a:p>
        </p:txBody>
      </p:sp>
      <p:sp>
        <p:nvSpPr>
          <p:cNvPr id="73" name="Text Placeholder 12">
            <a:extLst>
              <a:ext uri="{FF2B5EF4-FFF2-40B4-BE49-F238E27FC236}">
                <a16:creationId xmlns:a16="http://schemas.microsoft.com/office/drawing/2014/main" id="{0DA74846-CC03-44FE-9AE5-4975E808F8A0}"/>
              </a:ext>
            </a:extLst>
          </p:cNvPr>
          <p:cNvSpPr>
            <a:spLocks noGrp="1"/>
          </p:cNvSpPr>
          <p:nvPr>
            <p:ph type="body" sz="quarter" idx="22"/>
          </p:nvPr>
        </p:nvSpPr>
        <p:spPr>
          <a:xfrm>
            <a:off x="7922735" y="5507147"/>
            <a:ext cx="1371421" cy="423862"/>
          </a:xfrm>
        </p:spPr>
        <p:txBody>
          <a:bodyPr/>
          <a:lstStyle>
            <a:lvl1pPr algn="l">
              <a:defRPr sz="1200">
                <a:solidFill>
                  <a:schemeClr val="accent2"/>
                </a:solidFill>
              </a:defRPr>
            </a:lvl1pPr>
          </a:lstStyle>
          <a:p>
            <a:pPr lvl="0"/>
            <a:r>
              <a:rPr lang="en-US"/>
              <a:t>Edit Master text styles</a:t>
            </a:r>
          </a:p>
        </p:txBody>
      </p:sp>
      <p:sp>
        <p:nvSpPr>
          <p:cNvPr id="74" name="Text Placeholder 12">
            <a:extLst>
              <a:ext uri="{FF2B5EF4-FFF2-40B4-BE49-F238E27FC236}">
                <a16:creationId xmlns:a16="http://schemas.microsoft.com/office/drawing/2014/main" id="{EB51A67B-FBDC-4AB8-B81A-6B6B96D04F4E}"/>
              </a:ext>
            </a:extLst>
          </p:cNvPr>
          <p:cNvSpPr>
            <a:spLocks noGrp="1"/>
          </p:cNvSpPr>
          <p:nvPr>
            <p:ph type="body" sz="quarter" idx="23"/>
          </p:nvPr>
        </p:nvSpPr>
        <p:spPr>
          <a:xfrm>
            <a:off x="9752568" y="5507147"/>
            <a:ext cx="1371421" cy="423862"/>
          </a:xfrm>
        </p:spPr>
        <p:txBody>
          <a:bodyPr/>
          <a:lstStyle>
            <a:lvl1pPr algn="l">
              <a:defRPr sz="1200">
                <a:solidFill>
                  <a:schemeClr val="accent5"/>
                </a:solidFill>
              </a:defRPr>
            </a:lvl1pPr>
          </a:lstStyle>
          <a:p>
            <a:pPr lvl="0"/>
            <a:r>
              <a:rPr lang="en-US"/>
              <a:t>Edit Master text styles</a:t>
            </a:r>
          </a:p>
        </p:txBody>
      </p:sp>
      <p:sp>
        <p:nvSpPr>
          <p:cNvPr id="75" name="TextBox 74">
            <a:extLst>
              <a:ext uri="{FF2B5EF4-FFF2-40B4-BE49-F238E27FC236}">
                <a16:creationId xmlns:a16="http://schemas.microsoft.com/office/drawing/2014/main" id="{6C03ACE7-B591-43FD-A636-47D01F482F04}"/>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23442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a:t>
            </a:fld>
            <a:endParaRPr lang="en-US" sz="1800">
              <a:latin typeface="+mj-lt"/>
            </a:endParaRPr>
          </a:p>
        </p:txBody>
      </p:sp>
    </p:spTree>
    <p:extLst>
      <p:ext uri="{BB962C8B-B14F-4D97-AF65-F5344CB8AC3E}">
        <p14:creationId xmlns:p14="http://schemas.microsoft.com/office/powerpoint/2010/main" val="14099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A88A8ACB-CBE3-4DC0-BBE3-C6829C462CD7}"/>
              </a:ext>
            </a:extLst>
          </p:cNvPr>
          <p:cNvSpPr/>
          <p:nvPr userDrawn="1"/>
        </p:nvSpPr>
        <p:spPr>
          <a:xfrm rot="2700000">
            <a:off x="500610" y="-2251805"/>
            <a:ext cx="2891746" cy="8397980"/>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4"/>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nvGrpSpPr>
          <p:cNvPr id="14" name="Group 13">
            <a:extLst>
              <a:ext uri="{FF2B5EF4-FFF2-40B4-BE49-F238E27FC236}">
                <a16:creationId xmlns:a16="http://schemas.microsoft.com/office/drawing/2014/main" id="{B5B87096-C8D7-45D0-8DCC-218276F547CC}"/>
              </a:ext>
            </a:extLst>
          </p:cNvPr>
          <p:cNvGrpSpPr/>
          <p:nvPr userDrawn="1"/>
        </p:nvGrpSpPr>
        <p:grpSpPr>
          <a:xfrm>
            <a:off x="608171" y="6445106"/>
            <a:ext cx="1184706" cy="186690"/>
            <a:chOff x="863272" y="6563918"/>
            <a:chExt cx="861082" cy="135727"/>
          </a:xfrm>
          <a:solidFill>
            <a:schemeClr val="tx1"/>
          </a:solidFill>
        </p:grpSpPr>
        <p:sp>
          <p:nvSpPr>
            <p:cNvPr id="16" name="Freeform 6">
              <a:extLst>
                <a:ext uri="{FF2B5EF4-FFF2-40B4-BE49-F238E27FC236}">
                  <a16:creationId xmlns:a16="http://schemas.microsoft.com/office/drawing/2014/main" id="{FAC0FC71-A82A-4369-B44E-4E8FF53CA13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7" name="Freeform 7">
              <a:extLst>
                <a:ext uri="{FF2B5EF4-FFF2-40B4-BE49-F238E27FC236}">
                  <a16:creationId xmlns:a16="http://schemas.microsoft.com/office/drawing/2014/main" id="{0D84D398-3251-432F-8986-05570D3BB867}"/>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8">
              <a:extLst>
                <a:ext uri="{FF2B5EF4-FFF2-40B4-BE49-F238E27FC236}">
                  <a16:creationId xmlns:a16="http://schemas.microsoft.com/office/drawing/2014/main" id="{07096BFD-803A-42D4-BA19-C683E35B0D07}"/>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0" name="Freeform 9">
              <a:extLst>
                <a:ext uri="{FF2B5EF4-FFF2-40B4-BE49-F238E27FC236}">
                  <a16:creationId xmlns:a16="http://schemas.microsoft.com/office/drawing/2014/main" id="{089E6840-6882-4279-A152-16C7CCB9BE3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0">
              <a:extLst>
                <a:ext uri="{FF2B5EF4-FFF2-40B4-BE49-F238E27FC236}">
                  <a16:creationId xmlns:a16="http://schemas.microsoft.com/office/drawing/2014/main" id="{021DF59C-D6C9-4EC0-90A3-7752F6B7220B}"/>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1">
              <a:extLst>
                <a:ext uri="{FF2B5EF4-FFF2-40B4-BE49-F238E27FC236}">
                  <a16:creationId xmlns:a16="http://schemas.microsoft.com/office/drawing/2014/main" id="{E4C478B3-2ECE-440E-A04E-B8C84D0416EF}"/>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2">
              <a:extLst>
                <a:ext uri="{FF2B5EF4-FFF2-40B4-BE49-F238E27FC236}">
                  <a16:creationId xmlns:a16="http://schemas.microsoft.com/office/drawing/2014/main" id="{2190CFD5-6EEA-46D1-AE5E-D69C2E08F3D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6" name="TextBox 25">
            <a:extLst>
              <a:ext uri="{FF2B5EF4-FFF2-40B4-BE49-F238E27FC236}">
                <a16:creationId xmlns:a16="http://schemas.microsoft.com/office/drawing/2014/main" id="{D479A9FB-8CEE-475F-BF22-3B0B11EB4E81}"/>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4" name="TextBox 3">
            <a:extLst>
              <a:ext uri="{FF2B5EF4-FFF2-40B4-BE49-F238E27FC236}">
                <a16:creationId xmlns:a16="http://schemas.microsoft.com/office/drawing/2014/main" id="{E52F598B-F734-42BE-8CB8-5E3FDDD7ED52}"/>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8" name="Freeform: Shape 27">
            <a:extLst>
              <a:ext uri="{FF2B5EF4-FFF2-40B4-BE49-F238E27FC236}">
                <a16:creationId xmlns:a16="http://schemas.microsoft.com/office/drawing/2014/main" id="{5B8D218C-9E1A-4E8B-A343-F3F3A628E78E}"/>
              </a:ext>
            </a:extLst>
          </p:cNvPr>
          <p:cNvSpPr/>
          <p:nvPr userDrawn="1"/>
        </p:nvSpPr>
        <p:spPr>
          <a:xfrm rot="18900000">
            <a:off x="-1253764" y="2913755"/>
            <a:ext cx="637444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94000">
                <a:schemeClr val="bg1"/>
              </a:gs>
              <a:gs pos="16000">
                <a:schemeClr val="accent4"/>
              </a:gs>
              <a:gs pos="76000">
                <a:schemeClr val="bg1">
                  <a:alpha val="91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6165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urpl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1CD93A-658C-4473-839D-9C0B5E8F5F7C}"/>
              </a:ext>
            </a:extLst>
          </p:cNvPr>
          <p:cNvGrpSpPr/>
          <p:nvPr userDrawn="1"/>
        </p:nvGrpSpPr>
        <p:grpSpPr>
          <a:xfrm>
            <a:off x="608171" y="6445106"/>
            <a:ext cx="1184706" cy="186690"/>
            <a:chOff x="863272" y="6563918"/>
            <a:chExt cx="861082" cy="135727"/>
          </a:xfrm>
          <a:solidFill>
            <a:schemeClr val="bg1"/>
          </a:solidFill>
        </p:grpSpPr>
        <p:sp>
          <p:nvSpPr>
            <p:cNvPr id="16" name="Freeform 6">
              <a:extLst>
                <a:ext uri="{FF2B5EF4-FFF2-40B4-BE49-F238E27FC236}">
                  <a16:creationId xmlns:a16="http://schemas.microsoft.com/office/drawing/2014/main" id="{CDFBF2D3-5C06-47C4-A81C-0305B322C541}"/>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7" name="Freeform 7">
              <a:extLst>
                <a:ext uri="{FF2B5EF4-FFF2-40B4-BE49-F238E27FC236}">
                  <a16:creationId xmlns:a16="http://schemas.microsoft.com/office/drawing/2014/main" id="{464D7FA4-CABA-4E4E-ACCA-68953799CF52}"/>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8">
              <a:extLst>
                <a:ext uri="{FF2B5EF4-FFF2-40B4-BE49-F238E27FC236}">
                  <a16:creationId xmlns:a16="http://schemas.microsoft.com/office/drawing/2014/main" id="{4EB1261E-CBF9-4479-A018-76C0F24D3B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8C4A243B-FBF5-4C04-8CD0-8E1C4721D99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F67E765D-8E8B-44F9-BE70-63FC0512FD2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1B4614B4-F94A-4053-B179-EC5C3F70A9E7}"/>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E157F005-56AC-4E75-8AA5-582D0D69E231}"/>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9473A8DE-DD1F-43EE-8FA2-4C689A038BA5}"/>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18" name="TextBox 17">
            <a:extLst>
              <a:ext uri="{FF2B5EF4-FFF2-40B4-BE49-F238E27FC236}">
                <a16:creationId xmlns:a16="http://schemas.microsoft.com/office/drawing/2014/main" id="{C1594E1E-E234-471D-B539-F75E8CC06D07}"/>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15" name="Freeform: Shape 14">
            <a:extLst>
              <a:ext uri="{FF2B5EF4-FFF2-40B4-BE49-F238E27FC236}">
                <a16:creationId xmlns:a16="http://schemas.microsoft.com/office/drawing/2014/main" id="{4C67E5CD-C662-462D-9821-CBF45A809F13}"/>
              </a:ext>
            </a:extLst>
          </p:cNvPr>
          <p:cNvSpPr/>
          <p:nvPr userDrawn="1"/>
        </p:nvSpPr>
        <p:spPr>
          <a:xfrm rot="2700000">
            <a:off x="500610" y="-2251805"/>
            <a:ext cx="2891746" cy="8397980"/>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DBDC7692-DF81-49A0-9672-BF8E1DB9B662}"/>
              </a:ext>
            </a:extLst>
          </p:cNvPr>
          <p:cNvSpPr/>
          <p:nvPr userDrawn="1"/>
        </p:nvSpPr>
        <p:spPr>
          <a:xfrm rot="18900000">
            <a:off x="-1253764" y="2913755"/>
            <a:ext cx="637444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2000">
                <a:srgbClr val="7F35AB">
                  <a:alpha val="94000"/>
                </a:srgbClr>
              </a:gs>
              <a:gs pos="95000">
                <a:schemeClr val="bg1"/>
              </a:gs>
              <a:gs pos="77000">
                <a:schemeClr val="bg1">
                  <a:alpha val="79000"/>
                </a:schemeClr>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5265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Blu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171" y="6445106"/>
            <a:ext cx="1184706" cy="186690"/>
            <a:chOff x="863272" y="6563918"/>
            <a:chExt cx="861082" cy="135727"/>
          </a:xfrm>
          <a:solidFill>
            <a:schemeClr val="bg1"/>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a:solidFill>
                  <a:schemeClr val="accent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610" y="-2251805"/>
            <a:ext cx="2891746" cy="8397980"/>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764" y="2913755"/>
            <a:ext cx="637444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bg1">
                  <a:alpha val="76000"/>
                </a:schemeClr>
              </a:gs>
              <a:gs pos="100000">
                <a:schemeClr val="bg1"/>
              </a:gs>
            </a:gsLst>
            <a:lin ang="8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6722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nt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A75217-7D87-4C71-8F80-833477FCB149}"/>
              </a:ext>
            </a:extLst>
          </p:cNvPr>
          <p:cNvSpPr/>
          <p:nvPr userDrawn="1"/>
        </p:nvSpPr>
        <p:spPr bwMode="hidden">
          <a:xfrm>
            <a:off x="1"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itle 1">
            <a:extLst>
              <a:ext uri="{FF2B5EF4-FFF2-40B4-BE49-F238E27FC236}">
                <a16:creationId xmlns:a16="http://schemas.microsoft.com/office/drawing/2014/main" id="{549AC7DF-BFC1-4044-BB52-C9946AD8A327}"/>
              </a:ext>
            </a:extLst>
          </p:cNvPr>
          <p:cNvSpPr txBox="1">
            <a:spLocks/>
          </p:cNvSpPr>
          <p:nvPr userDrawn="1"/>
        </p:nvSpPr>
        <p:spPr>
          <a:xfrm>
            <a:off x="564716" y="366687"/>
            <a:ext cx="11003870" cy="706118"/>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a:lstStyle>
          <a:p>
            <a:endParaRPr lang="en-US" sz="5000">
              <a:solidFill>
                <a:schemeClr val="bg1"/>
              </a:solidFill>
            </a:endParaRPr>
          </a:p>
        </p:txBody>
      </p:sp>
      <p:sp>
        <p:nvSpPr>
          <p:cNvPr id="13" name="TextBox 12">
            <a:extLst>
              <a:ext uri="{FF2B5EF4-FFF2-40B4-BE49-F238E27FC236}">
                <a16:creationId xmlns:a16="http://schemas.microsoft.com/office/drawing/2014/main" id="{13C12014-9EC5-4F8C-BD3D-B60E85EC9FFD}"/>
              </a:ext>
            </a:extLst>
          </p:cNvPr>
          <p:cNvSpPr txBox="1"/>
          <p:nvPr userDrawn="1"/>
        </p:nvSpPr>
        <p:spPr>
          <a:xfrm>
            <a:off x="621057" y="3906061"/>
            <a:ext cx="10965543" cy="2380795"/>
          </a:xfrm>
          <a:prstGeom prst="rect">
            <a:avLst/>
          </a:prstGeom>
          <a:noFill/>
        </p:spPr>
        <p:txBody>
          <a:bodyPr wrap="square" lIns="0" tIns="0" rIns="0" bIns="0" rtlCol="0">
            <a:noAutofit/>
          </a:bodyPr>
          <a:lstStyle/>
          <a:p>
            <a:pPr>
              <a:lnSpc>
                <a:spcPct val="130000"/>
              </a:lnSpc>
            </a:pPr>
            <a:r>
              <a:rPr lang="en-US" sz="1800">
                <a:solidFill>
                  <a:schemeClr val="bg1"/>
                </a:solidFill>
              </a:rPr>
              <a:t>If yes, you are good to go!</a:t>
            </a:r>
          </a:p>
          <a:p>
            <a:pPr>
              <a:lnSpc>
                <a:spcPct val="130000"/>
              </a:lnSpc>
            </a:pPr>
            <a:r>
              <a:rPr lang="en-US" sz="1800">
                <a:solidFill>
                  <a:schemeClr val="bg1"/>
                </a:solidFill>
              </a:rPr>
              <a:t>If the answer is no, you do not have the Metropolis font installed.</a:t>
            </a:r>
          </a:p>
          <a:p>
            <a:pPr>
              <a:lnSpc>
                <a:spcPct val="130000"/>
              </a:lnSpc>
            </a:pPr>
            <a:endParaRPr lang="en-US" sz="1800">
              <a:solidFill>
                <a:schemeClr val="bg1"/>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n-US" sz="1800">
                <a:solidFill>
                  <a:schemeClr val="bg1"/>
                </a:solidFill>
                <a:hlinkClick r:id="rId2">
                  <a:extLst>
                    <a:ext uri="{A12FA001-AC4F-418D-AE19-62706E023703}">
                      <ahyp:hlinkClr xmlns:ahyp="http://schemas.microsoft.com/office/drawing/2018/hyperlinkcolor" val="tx"/>
                    </a:ext>
                  </a:extLst>
                </a:hlinkClick>
              </a:rPr>
              <a:t>Click here</a:t>
            </a:r>
            <a:r>
              <a:rPr lang="en-US" sz="1800">
                <a:solidFill>
                  <a:schemeClr val="bg1"/>
                </a:solidFill>
              </a:rPr>
              <a:t> to download the font</a:t>
            </a:r>
            <a:r>
              <a:rPr lang="en-US" sz="1800" baseline="0">
                <a:solidFill>
                  <a:schemeClr val="bg1"/>
                </a:solidFill>
              </a:rPr>
              <a:t>.</a:t>
            </a:r>
          </a:p>
          <a:p>
            <a:pPr marL="400050" marR="0" lvl="0" indent="-227013" algn="l" defTabSz="914400" rtl="0" eaLnBrk="1" fontAlgn="auto" latinLnBrk="0" hangingPunct="1">
              <a:lnSpc>
                <a:spcPct val="130000"/>
              </a:lnSpc>
              <a:spcBef>
                <a:spcPts val="0"/>
              </a:spcBef>
              <a:spcAft>
                <a:spcPts val="0"/>
              </a:spcAft>
              <a:buClrTx/>
              <a:buSzTx/>
              <a:buFont typeface="Arial" charset="0"/>
              <a:buChar char="•"/>
              <a:tabLst/>
              <a:defRPr/>
            </a:pPr>
            <a:r>
              <a:rPr lang="en-US" sz="1800" strike="noStrike" baseline="0">
                <a:solidFill>
                  <a:schemeClr val="bg1"/>
                </a:solidFill>
              </a:rPr>
              <a:t>Log in with SSO and select the Brand Assets tab in Brand Central</a:t>
            </a:r>
          </a:p>
          <a:p>
            <a:pPr>
              <a:lnSpc>
                <a:spcPct val="130000"/>
              </a:lnSpc>
            </a:pPr>
            <a:r>
              <a:rPr lang="en-US" sz="1800">
                <a:solidFill>
                  <a:schemeClr val="bg1"/>
                </a:solidFill>
              </a:rPr>
              <a:t>Need more information on how to install fonts? </a:t>
            </a:r>
            <a:br>
              <a:rPr lang="en-US" sz="1800">
                <a:solidFill>
                  <a:schemeClr val="bg1"/>
                </a:solidFill>
              </a:rPr>
            </a:br>
            <a:r>
              <a:rPr lang="en-US" sz="1800">
                <a:solidFill>
                  <a:schemeClr val="bg1"/>
                </a:solidFill>
              </a:rPr>
              <a:t>Refer to the quick-start section in the template guidelines or contact Oasis.</a:t>
            </a:r>
          </a:p>
          <a:p>
            <a:pPr>
              <a:lnSpc>
                <a:spcPct val="130000"/>
              </a:lnSpc>
            </a:pPr>
            <a:r>
              <a:rPr lang="en-US" sz="1800">
                <a:solidFill>
                  <a:schemeClr val="bg1"/>
                </a:solidFill>
              </a:rPr>
              <a:t> </a:t>
            </a:r>
            <a:endParaRPr lang="en-US" sz="3200">
              <a:solidFill>
                <a:schemeClr val="bg1"/>
              </a:solidFill>
            </a:endParaRPr>
          </a:p>
        </p:txBody>
      </p:sp>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270" y="2908233"/>
            <a:ext cx="5356032"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a:t>
            </a:r>
          </a:p>
        </p:txBody>
      </p:sp>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3021" y="838105"/>
            <a:ext cx="10965543"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Is the Metropolis font installed on my computer?</a:t>
            </a:r>
          </a:p>
        </p:txBody>
      </p:sp>
      <p:sp>
        <p:nvSpPr>
          <p:cNvPr id="43" name="Rectangle 42">
            <a:extLst>
              <a:ext uri="{FF2B5EF4-FFF2-40B4-BE49-F238E27FC236}">
                <a16:creationId xmlns:a16="http://schemas.microsoft.com/office/drawing/2014/main" id="{51A92F24-FC82-4FA9-9362-801284731CC8}"/>
              </a:ext>
            </a:extLst>
          </p:cNvPr>
          <p:cNvSpPr/>
          <p:nvPr userDrawn="1"/>
        </p:nvSpPr>
        <p:spPr bwMode="gray">
          <a:xfrm>
            <a:off x="623526" y="1616678"/>
            <a:ext cx="4634944"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Lst>
          </p:cNvPr>
          <p:cNvCxnSpPr>
            <a:cxnSpLocks/>
          </p:cNvCxnSpPr>
          <p:nvPr userDrawn="1"/>
        </p:nvCxnSpPr>
        <p:spPr>
          <a:xfrm>
            <a:off x="623527" y="1860778"/>
            <a:ext cx="7301750"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5242" y="2908233"/>
            <a:ext cx="5356032"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a:t>Metropolis Light</a:t>
            </a:r>
          </a:p>
        </p:txBody>
      </p:sp>
      <p:grpSp>
        <p:nvGrpSpPr>
          <p:cNvPr id="72" name="Group 71">
            <a:extLst>
              <a:ext uri="{FF2B5EF4-FFF2-40B4-BE49-F238E27FC236}">
                <a16:creationId xmlns:a16="http://schemas.microsoft.com/office/drawing/2014/main" id="{365F6992-4889-4035-986F-E69979C7B028}"/>
              </a:ext>
            </a:extLst>
          </p:cNvPr>
          <p:cNvGrpSpPr/>
          <p:nvPr userDrawn="1"/>
        </p:nvGrpSpPr>
        <p:grpSpPr>
          <a:xfrm>
            <a:off x="6056500" y="2225997"/>
            <a:ext cx="4700685" cy="542276"/>
            <a:chOff x="6685343" y="2270804"/>
            <a:chExt cx="4699461" cy="542276"/>
          </a:xfrm>
          <a:solidFill>
            <a:schemeClr val="bg1"/>
          </a:solidFill>
        </p:grpSpPr>
        <p:sp>
          <p:nvSpPr>
            <p:cNvPr id="73" name="Freeform: Shape 72">
              <a:extLst>
                <a:ext uri="{FF2B5EF4-FFF2-40B4-BE49-F238E27FC236}">
                  <a16:creationId xmlns:a16="http://schemas.microsoft.com/office/drawing/2014/main" id="{157C5E2C-9A8F-469D-810E-FD271477DD05}"/>
                </a:ext>
              </a:extLst>
            </p:cNvPr>
            <p:cNvSpPr/>
            <p:nvPr/>
          </p:nvSpPr>
          <p:spPr>
            <a:xfrm>
              <a:off x="9320530" y="2270804"/>
              <a:ext cx="53167" cy="53167"/>
            </a:xfrm>
            <a:custGeom>
              <a:avLst/>
              <a:gdLst/>
              <a:ahLst/>
              <a:cxnLst/>
              <a:rect l="l" t="t" r="r" b="b"/>
              <a:pathLst>
                <a:path w="53167" h="53167">
                  <a:moveTo>
                    <a:pt x="26583" y="0"/>
                  </a:moveTo>
                  <a:cubicBezTo>
                    <a:pt x="34183" y="219"/>
                    <a:pt x="40467" y="2872"/>
                    <a:pt x="45439" y="7959"/>
                  </a:cubicBezTo>
                  <a:cubicBezTo>
                    <a:pt x="50411" y="13047"/>
                    <a:pt x="52987" y="19255"/>
                    <a:pt x="53167" y="26583"/>
                  </a:cubicBezTo>
                  <a:cubicBezTo>
                    <a:pt x="52987" y="34182"/>
                    <a:pt x="50411" y="40468"/>
                    <a:pt x="45439" y="45439"/>
                  </a:cubicBezTo>
                  <a:cubicBezTo>
                    <a:pt x="40467" y="50411"/>
                    <a:pt x="34183" y="52987"/>
                    <a:pt x="26583" y="53167"/>
                  </a:cubicBezTo>
                  <a:cubicBezTo>
                    <a:pt x="18985" y="52987"/>
                    <a:pt x="12699" y="50411"/>
                    <a:pt x="7727" y="45439"/>
                  </a:cubicBezTo>
                  <a:cubicBezTo>
                    <a:pt x="2756" y="40468"/>
                    <a:pt x="180" y="34182"/>
                    <a:pt x="0" y="26583"/>
                  </a:cubicBezTo>
                  <a:cubicBezTo>
                    <a:pt x="180" y="19255"/>
                    <a:pt x="2756" y="13047"/>
                    <a:pt x="7727" y="7959"/>
                  </a:cubicBezTo>
                  <a:cubicBezTo>
                    <a:pt x="12699" y="2872"/>
                    <a:pt x="18985"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4" name="Freeform: Shape 73">
              <a:extLst>
                <a:ext uri="{FF2B5EF4-FFF2-40B4-BE49-F238E27FC236}">
                  <a16:creationId xmlns:a16="http://schemas.microsoft.com/office/drawing/2014/main" id="{716D8268-B556-4A2E-A24F-2098FB05E4CA}"/>
                </a:ext>
              </a:extLst>
            </p:cNvPr>
            <p:cNvSpPr/>
            <p:nvPr/>
          </p:nvSpPr>
          <p:spPr>
            <a:xfrm>
              <a:off x="10320655" y="2270804"/>
              <a:ext cx="53167" cy="53167"/>
            </a:xfrm>
            <a:custGeom>
              <a:avLst/>
              <a:gdLst/>
              <a:ahLst/>
              <a:cxnLst/>
              <a:rect l="l" t="t" r="r" b="b"/>
              <a:pathLst>
                <a:path w="53167" h="53167">
                  <a:moveTo>
                    <a:pt x="26583" y="0"/>
                  </a:moveTo>
                  <a:cubicBezTo>
                    <a:pt x="34182" y="219"/>
                    <a:pt x="40468" y="2872"/>
                    <a:pt x="45439" y="7959"/>
                  </a:cubicBezTo>
                  <a:cubicBezTo>
                    <a:pt x="50411" y="13047"/>
                    <a:pt x="52986" y="19255"/>
                    <a:pt x="53167" y="26583"/>
                  </a:cubicBezTo>
                  <a:cubicBezTo>
                    <a:pt x="52986" y="34182"/>
                    <a:pt x="50411" y="40468"/>
                    <a:pt x="45439" y="45439"/>
                  </a:cubicBezTo>
                  <a:cubicBezTo>
                    <a:pt x="40468" y="50411"/>
                    <a:pt x="34182" y="52987"/>
                    <a:pt x="26583" y="53167"/>
                  </a:cubicBezTo>
                  <a:cubicBezTo>
                    <a:pt x="18984" y="52987"/>
                    <a:pt x="12699" y="50411"/>
                    <a:pt x="7727" y="45439"/>
                  </a:cubicBezTo>
                  <a:cubicBezTo>
                    <a:pt x="2756" y="40468"/>
                    <a:pt x="180" y="34182"/>
                    <a:pt x="0" y="26583"/>
                  </a:cubicBezTo>
                  <a:cubicBezTo>
                    <a:pt x="180" y="19255"/>
                    <a:pt x="2756" y="13047"/>
                    <a:pt x="7727" y="7959"/>
                  </a:cubicBezTo>
                  <a:cubicBezTo>
                    <a:pt x="12699" y="2872"/>
                    <a:pt x="18984" y="219"/>
                    <a:pt x="26583"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Freeform: Shape 74">
              <a:extLst>
                <a:ext uri="{FF2B5EF4-FFF2-40B4-BE49-F238E27FC236}">
                  <a16:creationId xmlns:a16="http://schemas.microsoft.com/office/drawing/2014/main" id="{A54C27A0-5E49-4C0A-B9A5-777E28510D88}"/>
                </a:ext>
              </a:extLst>
            </p:cNvPr>
            <p:cNvSpPr/>
            <p:nvPr/>
          </p:nvSpPr>
          <p:spPr>
            <a:xfrm>
              <a:off x="9176178" y="2273899"/>
              <a:ext cx="38309" cy="432691"/>
            </a:xfrm>
            <a:custGeom>
              <a:avLst/>
              <a:gdLst/>
              <a:ahLst/>
              <a:cxnLst/>
              <a:rect l="l" t="t" r="r" b="b"/>
              <a:pathLst>
                <a:path w="38309" h="432691">
                  <a:moveTo>
                    <a:pt x="0" y="0"/>
                  </a:moveTo>
                  <a:lnTo>
                    <a:pt x="38309" y="0"/>
                  </a:ln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6" name="Freeform: Shape 75">
              <a:extLst>
                <a:ext uri="{FF2B5EF4-FFF2-40B4-BE49-F238E27FC236}">
                  <a16:creationId xmlns:a16="http://schemas.microsoft.com/office/drawing/2014/main" id="{B6DC2D46-24E8-497A-AE7E-3F29CF07D0E0}"/>
                </a:ext>
              </a:extLst>
            </p:cNvPr>
            <p:cNvSpPr/>
            <p:nvPr/>
          </p:nvSpPr>
          <p:spPr>
            <a:xfrm>
              <a:off x="10871628" y="2273899"/>
              <a:ext cx="263051" cy="432691"/>
            </a:xfrm>
            <a:custGeom>
              <a:avLst/>
              <a:gdLst/>
              <a:ahLst/>
              <a:cxnLst/>
              <a:rect l="l" t="t" r="r" b="b"/>
              <a:pathLst>
                <a:path w="263051" h="432691">
                  <a:moveTo>
                    <a:pt x="0" y="0"/>
                  </a:moveTo>
                  <a:lnTo>
                    <a:pt x="38309" y="0"/>
                  </a:lnTo>
                  <a:lnTo>
                    <a:pt x="38309" y="164610"/>
                  </a:lnTo>
                  <a:cubicBezTo>
                    <a:pt x="47303" y="146708"/>
                    <a:pt x="61058" y="132407"/>
                    <a:pt x="79575" y="121706"/>
                  </a:cubicBezTo>
                  <a:cubicBezTo>
                    <a:pt x="98091" y="111006"/>
                    <a:pt x="119435" y="105521"/>
                    <a:pt x="143603" y="105252"/>
                  </a:cubicBezTo>
                  <a:cubicBezTo>
                    <a:pt x="179471" y="105803"/>
                    <a:pt x="208206" y="117063"/>
                    <a:pt x="229805" y="139033"/>
                  </a:cubicBezTo>
                  <a:cubicBezTo>
                    <a:pt x="251405" y="161002"/>
                    <a:pt x="262487" y="190372"/>
                    <a:pt x="263051" y="227142"/>
                  </a:cubicBezTo>
                  <a:lnTo>
                    <a:pt x="263051" y="432691"/>
                  </a:lnTo>
                  <a:lnTo>
                    <a:pt x="224743" y="432691"/>
                  </a:lnTo>
                  <a:lnTo>
                    <a:pt x="224743" y="232095"/>
                  </a:lnTo>
                  <a:cubicBezTo>
                    <a:pt x="224343" y="204441"/>
                    <a:pt x="216316" y="182359"/>
                    <a:pt x="200663" y="165849"/>
                  </a:cubicBezTo>
                  <a:cubicBezTo>
                    <a:pt x="185011" y="149339"/>
                    <a:pt x="164133" y="140877"/>
                    <a:pt x="138029" y="140464"/>
                  </a:cubicBezTo>
                  <a:cubicBezTo>
                    <a:pt x="109215" y="141019"/>
                    <a:pt x="85549" y="149506"/>
                    <a:pt x="67032" y="165926"/>
                  </a:cubicBezTo>
                  <a:cubicBezTo>
                    <a:pt x="48515" y="182346"/>
                    <a:pt x="38941" y="203370"/>
                    <a:pt x="38309" y="228999"/>
                  </a:cubicBezTo>
                  <a:lnTo>
                    <a:pt x="38309" y="432691"/>
                  </a:lnTo>
                  <a:lnTo>
                    <a:pt x="0" y="43269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7" name="Freeform: Shape 76">
              <a:extLst>
                <a:ext uri="{FF2B5EF4-FFF2-40B4-BE49-F238E27FC236}">
                  <a16:creationId xmlns:a16="http://schemas.microsoft.com/office/drawing/2014/main" id="{0B6A4DE9-31A3-428E-B420-424F68D79E41}"/>
                </a:ext>
              </a:extLst>
            </p:cNvPr>
            <p:cNvSpPr/>
            <p:nvPr/>
          </p:nvSpPr>
          <p:spPr>
            <a:xfrm>
              <a:off x="6685343" y="2281329"/>
              <a:ext cx="403593" cy="425261"/>
            </a:xfrm>
            <a:custGeom>
              <a:avLst/>
              <a:gdLst/>
              <a:ahLst/>
              <a:cxnLst/>
              <a:rect l="l" t="t" r="r" b="b"/>
              <a:pathLst>
                <a:path w="403593" h="425261">
                  <a:moveTo>
                    <a:pt x="0" y="0"/>
                  </a:moveTo>
                  <a:lnTo>
                    <a:pt x="39547" y="0"/>
                  </a:lnTo>
                  <a:lnTo>
                    <a:pt x="201797" y="304554"/>
                  </a:lnTo>
                  <a:lnTo>
                    <a:pt x="364046" y="0"/>
                  </a:lnTo>
                  <a:lnTo>
                    <a:pt x="403593" y="0"/>
                  </a:lnTo>
                  <a:lnTo>
                    <a:pt x="403593" y="425261"/>
                  </a:lnTo>
                  <a:lnTo>
                    <a:pt x="364046" y="425261"/>
                  </a:lnTo>
                  <a:lnTo>
                    <a:pt x="364046" y="84186"/>
                  </a:lnTo>
                  <a:lnTo>
                    <a:pt x="201797" y="388740"/>
                  </a:lnTo>
                  <a:lnTo>
                    <a:pt x="39547" y="84186"/>
                  </a:lnTo>
                  <a:lnTo>
                    <a:pt x="39547"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8" name="Freeform: Shape 77">
              <a:extLst>
                <a:ext uri="{FF2B5EF4-FFF2-40B4-BE49-F238E27FC236}">
                  <a16:creationId xmlns:a16="http://schemas.microsoft.com/office/drawing/2014/main" id="{9221A60B-A1D2-4D5F-ADCD-2B3BF1989BD1}"/>
                </a:ext>
              </a:extLst>
            </p:cNvPr>
            <p:cNvSpPr/>
            <p:nvPr/>
          </p:nvSpPr>
          <p:spPr>
            <a:xfrm>
              <a:off x="9980992" y="2281329"/>
              <a:ext cx="276052" cy="425261"/>
            </a:xfrm>
            <a:custGeom>
              <a:avLst/>
              <a:gdLst/>
              <a:ahLst/>
              <a:cxnLst/>
              <a:rect l="l" t="t" r="r" b="b"/>
              <a:pathLst>
                <a:path w="276052" h="425261">
                  <a:moveTo>
                    <a:pt x="0" y="0"/>
                  </a:moveTo>
                  <a:lnTo>
                    <a:pt x="39547" y="0"/>
                  </a:lnTo>
                  <a:lnTo>
                    <a:pt x="39547" y="387572"/>
                  </a:lnTo>
                  <a:lnTo>
                    <a:pt x="276052" y="387572"/>
                  </a:lnTo>
                  <a:lnTo>
                    <a:pt x="276052" y="425261"/>
                  </a:lnTo>
                  <a:lnTo>
                    <a:pt x="0" y="425261"/>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9" name="Freeform: Shape 78">
              <a:extLst>
                <a:ext uri="{FF2B5EF4-FFF2-40B4-BE49-F238E27FC236}">
                  <a16:creationId xmlns:a16="http://schemas.microsoft.com/office/drawing/2014/main" id="{BB738972-CA48-44E6-B7DD-E4E8B81F3D9E}"/>
                </a:ext>
              </a:extLst>
            </p:cNvPr>
            <p:cNvSpPr/>
            <p:nvPr/>
          </p:nvSpPr>
          <p:spPr>
            <a:xfrm>
              <a:off x="7532020" y="2298664"/>
              <a:ext cx="185660" cy="415356"/>
            </a:xfrm>
            <a:custGeom>
              <a:avLst/>
              <a:gdLst/>
              <a:ahLst/>
              <a:cxnLst/>
              <a:rect l="l" t="t" r="r" b="b"/>
              <a:pathLst>
                <a:path w="185660" h="415356">
                  <a:moveTo>
                    <a:pt x="52006" y="0"/>
                  </a:moveTo>
                  <a:lnTo>
                    <a:pt x="90314" y="0"/>
                  </a:lnTo>
                  <a:lnTo>
                    <a:pt x="90314" y="87916"/>
                  </a:lnTo>
                  <a:lnTo>
                    <a:pt x="170801" y="87916"/>
                  </a:lnTo>
                  <a:lnTo>
                    <a:pt x="170801" y="123129"/>
                  </a:lnTo>
                  <a:lnTo>
                    <a:pt x="90314" y="123129"/>
                  </a:lnTo>
                  <a:lnTo>
                    <a:pt x="90314" y="333695"/>
                  </a:lnTo>
                  <a:cubicBezTo>
                    <a:pt x="90598" y="347552"/>
                    <a:pt x="94365" y="358699"/>
                    <a:pt x="101613" y="367138"/>
                  </a:cubicBezTo>
                  <a:cubicBezTo>
                    <a:pt x="108862" y="375576"/>
                    <a:pt x="117891" y="379911"/>
                    <a:pt x="128700" y="380143"/>
                  </a:cubicBezTo>
                  <a:cubicBezTo>
                    <a:pt x="136207" y="380079"/>
                    <a:pt x="143172" y="378814"/>
                    <a:pt x="149596" y="376350"/>
                  </a:cubicBezTo>
                  <a:cubicBezTo>
                    <a:pt x="156019" y="373886"/>
                    <a:pt x="161436" y="370608"/>
                    <a:pt x="165848" y="366518"/>
                  </a:cubicBezTo>
                  <a:lnTo>
                    <a:pt x="185660" y="394970"/>
                  </a:lnTo>
                  <a:cubicBezTo>
                    <a:pt x="177185" y="401495"/>
                    <a:pt x="167821" y="406514"/>
                    <a:pt x="157567" y="410028"/>
                  </a:cubicBezTo>
                  <a:cubicBezTo>
                    <a:pt x="147313" y="413541"/>
                    <a:pt x="136865" y="415317"/>
                    <a:pt x="126224" y="415356"/>
                  </a:cubicBezTo>
                  <a:cubicBezTo>
                    <a:pt x="104177" y="414934"/>
                    <a:pt x="86392" y="407284"/>
                    <a:pt x="72869" y="392407"/>
                  </a:cubicBezTo>
                  <a:cubicBezTo>
                    <a:pt x="59345" y="377530"/>
                    <a:pt x="52391"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0" name="Freeform: Shape 79">
              <a:extLst>
                <a:ext uri="{FF2B5EF4-FFF2-40B4-BE49-F238E27FC236}">
                  <a16:creationId xmlns:a16="http://schemas.microsoft.com/office/drawing/2014/main" id="{8C0E3A6F-0249-4454-864B-04BF720A73B8}"/>
                </a:ext>
              </a:extLst>
            </p:cNvPr>
            <p:cNvSpPr/>
            <p:nvPr/>
          </p:nvSpPr>
          <p:spPr>
            <a:xfrm>
              <a:off x="11199144" y="2298664"/>
              <a:ext cx="185660" cy="415356"/>
            </a:xfrm>
            <a:custGeom>
              <a:avLst/>
              <a:gdLst/>
              <a:ahLst/>
              <a:cxnLst/>
              <a:rect l="l" t="t" r="r" b="b"/>
              <a:pathLst>
                <a:path w="185660" h="415356">
                  <a:moveTo>
                    <a:pt x="52006" y="0"/>
                  </a:moveTo>
                  <a:lnTo>
                    <a:pt x="90315" y="0"/>
                  </a:lnTo>
                  <a:lnTo>
                    <a:pt x="90315" y="87916"/>
                  </a:lnTo>
                  <a:lnTo>
                    <a:pt x="170802" y="87916"/>
                  </a:lnTo>
                  <a:lnTo>
                    <a:pt x="170802" y="123129"/>
                  </a:lnTo>
                  <a:lnTo>
                    <a:pt x="90315" y="123129"/>
                  </a:lnTo>
                  <a:lnTo>
                    <a:pt x="90315" y="333695"/>
                  </a:lnTo>
                  <a:cubicBezTo>
                    <a:pt x="90599" y="347552"/>
                    <a:pt x="94366" y="358699"/>
                    <a:pt x="101614" y="367138"/>
                  </a:cubicBezTo>
                  <a:cubicBezTo>
                    <a:pt x="108863" y="375576"/>
                    <a:pt x="117892" y="379911"/>
                    <a:pt x="128701" y="380143"/>
                  </a:cubicBezTo>
                  <a:cubicBezTo>
                    <a:pt x="136208" y="380079"/>
                    <a:pt x="143173" y="378814"/>
                    <a:pt x="149596" y="376350"/>
                  </a:cubicBezTo>
                  <a:cubicBezTo>
                    <a:pt x="156020" y="373886"/>
                    <a:pt x="161437" y="370608"/>
                    <a:pt x="165848" y="366518"/>
                  </a:cubicBezTo>
                  <a:lnTo>
                    <a:pt x="185660" y="394970"/>
                  </a:lnTo>
                  <a:cubicBezTo>
                    <a:pt x="177186" y="401495"/>
                    <a:pt x="167822" y="406514"/>
                    <a:pt x="157568" y="410028"/>
                  </a:cubicBezTo>
                  <a:cubicBezTo>
                    <a:pt x="147314" y="413541"/>
                    <a:pt x="136866" y="415317"/>
                    <a:pt x="126224" y="415356"/>
                  </a:cubicBezTo>
                  <a:cubicBezTo>
                    <a:pt x="104178" y="414934"/>
                    <a:pt x="86393" y="407284"/>
                    <a:pt x="72870" y="392407"/>
                  </a:cubicBezTo>
                  <a:cubicBezTo>
                    <a:pt x="59346" y="377530"/>
                    <a:pt x="52392" y="357959"/>
                    <a:pt x="52006" y="333695"/>
                  </a:cubicBezTo>
                  <a:lnTo>
                    <a:pt x="52006" y="123129"/>
                  </a:lnTo>
                  <a:lnTo>
                    <a:pt x="0" y="123129"/>
                  </a:lnTo>
                  <a:lnTo>
                    <a:pt x="0" y="87916"/>
                  </a:lnTo>
                  <a:lnTo>
                    <a:pt x="52006" y="87916"/>
                  </a:lnTo>
                  <a:lnTo>
                    <a:pt x="52006"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1" name="Freeform: Shape 80">
              <a:extLst>
                <a:ext uri="{FF2B5EF4-FFF2-40B4-BE49-F238E27FC236}">
                  <a16:creationId xmlns:a16="http://schemas.microsoft.com/office/drawing/2014/main" id="{4BD5D52F-83DC-4C29-BFF9-C29AC76D694C}"/>
                </a:ext>
              </a:extLst>
            </p:cNvPr>
            <p:cNvSpPr/>
            <p:nvPr/>
          </p:nvSpPr>
          <p:spPr>
            <a:xfrm>
              <a:off x="7184309" y="2379151"/>
              <a:ext cx="309486" cy="334869"/>
            </a:xfrm>
            <a:custGeom>
              <a:avLst/>
              <a:gdLst/>
              <a:ahLst/>
              <a:cxnLst/>
              <a:rect l="l" t="t" r="r" b="b"/>
              <a:pathLst>
                <a:path w="309486" h="334869">
                  <a:moveTo>
                    <a:pt x="157840" y="0"/>
                  </a:moveTo>
                  <a:cubicBezTo>
                    <a:pt x="205615" y="720"/>
                    <a:pt x="242734" y="17376"/>
                    <a:pt x="269197" y="49965"/>
                  </a:cubicBezTo>
                  <a:cubicBezTo>
                    <a:pt x="295660" y="82555"/>
                    <a:pt x="309089" y="126754"/>
                    <a:pt x="309486" y="182564"/>
                  </a:cubicBezTo>
                  <a:lnTo>
                    <a:pt x="38928" y="182564"/>
                  </a:lnTo>
                  <a:cubicBezTo>
                    <a:pt x="42863" y="216445"/>
                    <a:pt x="55740" y="244247"/>
                    <a:pt x="77559" y="265969"/>
                  </a:cubicBezTo>
                  <a:cubicBezTo>
                    <a:pt x="99377" y="287692"/>
                    <a:pt x="126963" y="298921"/>
                    <a:pt x="160317" y="299656"/>
                  </a:cubicBezTo>
                  <a:cubicBezTo>
                    <a:pt x="181013" y="299488"/>
                    <a:pt x="201090" y="295797"/>
                    <a:pt x="220547" y="288582"/>
                  </a:cubicBezTo>
                  <a:cubicBezTo>
                    <a:pt x="240005" y="281367"/>
                    <a:pt x="255436" y="271635"/>
                    <a:pt x="266842" y="259387"/>
                  </a:cubicBezTo>
                  <a:lnTo>
                    <a:pt x="290950" y="285407"/>
                  </a:lnTo>
                  <a:cubicBezTo>
                    <a:pt x="276534" y="300459"/>
                    <a:pt x="257271" y="312414"/>
                    <a:pt x="233160" y="321273"/>
                  </a:cubicBezTo>
                  <a:cubicBezTo>
                    <a:pt x="209050" y="330132"/>
                    <a:pt x="184975" y="334664"/>
                    <a:pt x="160937" y="334869"/>
                  </a:cubicBezTo>
                  <a:cubicBezTo>
                    <a:pt x="132043" y="334568"/>
                    <a:pt x="105473" y="327127"/>
                    <a:pt x="81227" y="312548"/>
                  </a:cubicBezTo>
                  <a:cubicBezTo>
                    <a:pt x="56980" y="297968"/>
                    <a:pt x="37482" y="278056"/>
                    <a:pt x="22732" y="252812"/>
                  </a:cubicBezTo>
                  <a:cubicBezTo>
                    <a:pt x="7982" y="227567"/>
                    <a:pt x="405" y="198797"/>
                    <a:pt x="0" y="166502"/>
                  </a:cubicBezTo>
                  <a:cubicBezTo>
                    <a:pt x="343" y="134622"/>
                    <a:pt x="7561" y="106198"/>
                    <a:pt x="21654" y="81230"/>
                  </a:cubicBezTo>
                  <a:cubicBezTo>
                    <a:pt x="35746" y="56262"/>
                    <a:pt x="54656" y="36557"/>
                    <a:pt x="78382" y="22115"/>
                  </a:cubicBezTo>
                  <a:cubicBezTo>
                    <a:pt x="102109" y="7673"/>
                    <a:pt x="128595" y="301"/>
                    <a:pt x="157840" y="0"/>
                  </a:cubicBezTo>
                  <a:close/>
                  <a:moveTo>
                    <a:pt x="159079" y="35212"/>
                  </a:moveTo>
                  <a:cubicBezTo>
                    <a:pt x="127505" y="35742"/>
                    <a:pt x="100848" y="46145"/>
                    <a:pt x="79107" y="66423"/>
                  </a:cubicBezTo>
                  <a:cubicBezTo>
                    <a:pt x="57366" y="86700"/>
                    <a:pt x="44179" y="113676"/>
                    <a:pt x="39547" y="147351"/>
                  </a:cubicBezTo>
                  <a:lnTo>
                    <a:pt x="271796" y="147351"/>
                  </a:lnTo>
                  <a:cubicBezTo>
                    <a:pt x="268881" y="114489"/>
                    <a:pt x="257836" y="87745"/>
                    <a:pt x="238663" y="67120"/>
                  </a:cubicBezTo>
                  <a:cubicBezTo>
                    <a:pt x="219489" y="46494"/>
                    <a:pt x="192961" y="35858"/>
                    <a:pt x="159079"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2" name="Freeform: Shape 81">
              <a:extLst>
                <a:ext uri="{FF2B5EF4-FFF2-40B4-BE49-F238E27FC236}">
                  <a16:creationId xmlns:a16="http://schemas.microsoft.com/office/drawing/2014/main" id="{8A50D27D-9134-4260-9625-A03ACB43BB75}"/>
                </a:ext>
              </a:extLst>
            </p:cNvPr>
            <p:cNvSpPr/>
            <p:nvPr/>
          </p:nvSpPr>
          <p:spPr>
            <a:xfrm>
              <a:off x="7784908" y="2379151"/>
              <a:ext cx="162134" cy="327439"/>
            </a:xfrm>
            <a:custGeom>
              <a:avLst/>
              <a:gdLst/>
              <a:ahLst/>
              <a:cxnLst/>
              <a:rect l="l" t="t" r="r" b="b"/>
              <a:pathLst>
                <a:path w="162134" h="327439">
                  <a:moveTo>
                    <a:pt x="162134" y="0"/>
                  </a:moveTo>
                  <a:lnTo>
                    <a:pt x="162134" y="35212"/>
                  </a:lnTo>
                  <a:cubicBezTo>
                    <a:pt x="125283" y="35792"/>
                    <a:pt x="95591" y="46396"/>
                    <a:pt x="73057" y="67025"/>
                  </a:cubicBezTo>
                  <a:cubicBezTo>
                    <a:pt x="50523" y="87655"/>
                    <a:pt x="38941" y="114831"/>
                    <a:pt x="38309" y="148556"/>
                  </a:cubicBezTo>
                  <a:lnTo>
                    <a:pt x="38309" y="327439"/>
                  </a:lnTo>
                  <a:lnTo>
                    <a:pt x="0" y="327439"/>
                  </a:lnTo>
                  <a:lnTo>
                    <a:pt x="0" y="7429"/>
                  </a:lnTo>
                  <a:lnTo>
                    <a:pt x="38309" y="7429"/>
                  </a:lnTo>
                  <a:lnTo>
                    <a:pt x="38309" y="74217"/>
                  </a:lnTo>
                  <a:cubicBezTo>
                    <a:pt x="47338" y="51898"/>
                    <a:pt x="62713" y="34035"/>
                    <a:pt x="84434" y="20628"/>
                  </a:cubicBezTo>
                  <a:cubicBezTo>
                    <a:pt x="106154" y="7222"/>
                    <a:pt x="132054" y="345"/>
                    <a:pt x="162134"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3" name="Freeform: Shape 82">
              <a:extLst>
                <a:ext uri="{FF2B5EF4-FFF2-40B4-BE49-F238E27FC236}">
                  <a16:creationId xmlns:a16="http://schemas.microsoft.com/office/drawing/2014/main" id="{8AD9AAAC-AEE1-41E7-98D0-8AAAA66A65F2}"/>
                </a:ext>
              </a:extLst>
            </p:cNvPr>
            <p:cNvSpPr/>
            <p:nvPr/>
          </p:nvSpPr>
          <p:spPr>
            <a:xfrm>
              <a:off x="7992696" y="2379151"/>
              <a:ext cx="330536" cy="334869"/>
            </a:xfrm>
            <a:custGeom>
              <a:avLst/>
              <a:gdLst/>
              <a:ahLst/>
              <a:cxnLst/>
              <a:rect l="l" t="t" r="r" b="b"/>
              <a:pathLst>
                <a:path w="330536" h="334869">
                  <a:moveTo>
                    <a:pt x="165267" y="0"/>
                  </a:moveTo>
                  <a:cubicBezTo>
                    <a:pt x="195773" y="366"/>
                    <a:pt x="223451" y="8019"/>
                    <a:pt x="248301" y="22960"/>
                  </a:cubicBezTo>
                  <a:cubicBezTo>
                    <a:pt x="273151" y="37901"/>
                    <a:pt x="292978" y="57935"/>
                    <a:pt x="307782" y="83060"/>
                  </a:cubicBezTo>
                  <a:cubicBezTo>
                    <a:pt x="322585" y="108185"/>
                    <a:pt x="330170" y="136207"/>
                    <a:pt x="330536" y="167125"/>
                  </a:cubicBezTo>
                  <a:cubicBezTo>
                    <a:pt x="330170" y="198051"/>
                    <a:pt x="322585" y="226126"/>
                    <a:pt x="307782" y="251351"/>
                  </a:cubicBezTo>
                  <a:cubicBezTo>
                    <a:pt x="292978" y="276575"/>
                    <a:pt x="273151" y="296708"/>
                    <a:pt x="248301" y="311748"/>
                  </a:cubicBezTo>
                  <a:cubicBezTo>
                    <a:pt x="223451" y="326788"/>
                    <a:pt x="195773" y="334495"/>
                    <a:pt x="165267" y="334869"/>
                  </a:cubicBezTo>
                  <a:cubicBezTo>
                    <a:pt x="134762" y="334495"/>
                    <a:pt x="107084" y="326788"/>
                    <a:pt x="82234" y="311748"/>
                  </a:cubicBezTo>
                  <a:cubicBezTo>
                    <a:pt x="57384" y="296708"/>
                    <a:pt x="37557" y="276575"/>
                    <a:pt x="22754" y="251351"/>
                  </a:cubicBezTo>
                  <a:cubicBezTo>
                    <a:pt x="7951" y="226126"/>
                    <a:pt x="366" y="198051"/>
                    <a:pt x="0" y="167125"/>
                  </a:cubicBezTo>
                  <a:cubicBezTo>
                    <a:pt x="366" y="136207"/>
                    <a:pt x="7951" y="108185"/>
                    <a:pt x="22754" y="83060"/>
                  </a:cubicBezTo>
                  <a:cubicBezTo>
                    <a:pt x="37557" y="57935"/>
                    <a:pt x="57384" y="37901"/>
                    <a:pt x="82234" y="22960"/>
                  </a:cubicBezTo>
                  <a:cubicBezTo>
                    <a:pt x="107084" y="8019"/>
                    <a:pt x="134762"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4" name="Freeform: Shape 83">
              <a:extLst>
                <a:ext uri="{FF2B5EF4-FFF2-40B4-BE49-F238E27FC236}">
                  <a16:creationId xmlns:a16="http://schemas.microsoft.com/office/drawing/2014/main" id="{05D99233-8B51-431E-B7AE-9CFD2F67C3E6}"/>
                </a:ext>
              </a:extLst>
            </p:cNvPr>
            <p:cNvSpPr/>
            <p:nvPr/>
          </p:nvSpPr>
          <p:spPr>
            <a:xfrm>
              <a:off x="8404653" y="2379151"/>
              <a:ext cx="303913" cy="433929"/>
            </a:xfrm>
            <a:custGeom>
              <a:avLst/>
              <a:gdLst/>
              <a:ahLst/>
              <a:cxnLst/>
              <a:rect l="l" t="t" r="r" b="b"/>
              <a:pathLst>
                <a:path w="303913" h="433929">
                  <a:moveTo>
                    <a:pt x="157842" y="0"/>
                  </a:moveTo>
                  <a:cubicBezTo>
                    <a:pt x="199966" y="1002"/>
                    <a:pt x="234608" y="16936"/>
                    <a:pt x="261767" y="47802"/>
                  </a:cubicBezTo>
                  <a:cubicBezTo>
                    <a:pt x="288926" y="78669"/>
                    <a:pt x="302975" y="118456"/>
                    <a:pt x="303913" y="167163"/>
                  </a:cubicBezTo>
                  <a:cubicBezTo>
                    <a:pt x="302975" y="216136"/>
                    <a:pt x="288926" y="256082"/>
                    <a:pt x="261767" y="287003"/>
                  </a:cubicBezTo>
                  <a:cubicBezTo>
                    <a:pt x="234608" y="317924"/>
                    <a:pt x="199966" y="333879"/>
                    <a:pt x="157842" y="334869"/>
                  </a:cubicBezTo>
                  <a:cubicBezTo>
                    <a:pt x="131378" y="334665"/>
                    <a:pt x="107972" y="328432"/>
                    <a:pt x="87624" y="316172"/>
                  </a:cubicBezTo>
                  <a:cubicBezTo>
                    <a:pt x="67276" y="303912"/>
                    <a:pt x="50837" y="286849"/>
                    <a:pt x="38308" y="264985"/>
                  </a:cubicBezTo>
                  <a:lnTo>
                    <a:pt x="38308" y="433929"/>
                  </a:lnTo>
                  <a:lnTo>
                    <a:pt x="0" y="433929"/>
                  </a:lnTo>
                  <a:lnTo>
                    <a:pt x="0" y="7429"/>
                  </a:lnTo>
                  <a:lnTo>
                    <a:pt x="38308" y="7429"/>
                  </a:lnTo>
                  <a:lnTo>
                    <a:pt x="38308" y="69894"/>
                  </a:lnTo>
                  <a:cubicBezTo>
                    <a:pt x="50837" y="48025"/>
                    <a:pt x="67276" y="30959"/>
                    <a:pt x="87624" y="18698"/>
                  </a:cubicBezTo>
                  <a:cubicBezTo>
                    <a:pt x="107972" y="6437"/>
                    <a:pt x="131378" y="204"/>
                    <a:pt x="157842" y="0"/>
                  </a:cubicBezTo>
                  <a:close/>
                  <a:moveTo>
                    <a:pt x="150410" y="35212"/>
                  </a:moveTo>
                  <a:cubicBezTo>
                    <a:pt x="117017" y="35870"/>
                    <a:pt x="90127" y="48179"/>
                    <a:pt x="69740" y="72139"/>
                  </a:cubicBezTo>
                  <a:cubicBezTo>
                    <a:pt x="49354" y="96098"/>
                    <a:pt x="38876" y="127760"/>
                    <a:pt x="38308" y="167125"/>
                  </a:cubicBezTo>
                  <a:cubicBezTo>
                    <a:pt x="38876" y="206515"/>
                    <a:pt x="49354" y="238281"/>
                    <a:pt x="69740" y="262421"/>
                  </a:cubicBezTo>
                  <a:cubicBezTo>
                    <a:pt x="90127" y="286561"/>
                    <a:pt x="117017" y="298972"/>
                    <a:pt x="150410" y="299656"/>
                  </a:cubicBezTo>
                  <a:cubicBezTo>
                    <a:pt x="183312" y="298856"/>
                    <a:pt x="210253" y="286212"/>
                    <a:pt x="231233" y="261724"/>
                  </a:cubicBezTo>
                  <a:cubicBezTo>
                    <a:pt x="252213" y="237235"/>
                    <a:pt x="263051" y="205703"/>
                    <a:pt x="263747" y="167125"/>
                  </a:cubicBezTo>
                  <a:cubicBezTo>
                    <a:pt x="263051" y="128573"/>
                    <a:pt x="252213" y="97143"/>
                    <a:pt x="231233" y="72836"/>
                  </a:cubicBezTo>
                  <a:cubicBezTo>
                    <a:pt x="210253" y="48528"/>
                    <a:pt x="183312" y="35987"/>
                    <a:pt x="150410"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5" name="Freeform: Shape 84">
              <a:extLst>
                <a:ext uri="{FF2B5EF4-FFF2-40B4-BE49-F238E27FC236}">
                  <a16:creationId xmlns:a16="http://schemas.microsoft.com/office/drawing/2014/main" id="{99B1F118-34ED-4FB8-A180-737A1399C241}"/>
                </a:ext>
              </a:extLst>
            </p:cNvPr>
            <p:cNvSpPr/>
            <p:nvPr/>
          </p:nvSpPr>
          <p:spPr>
            <a:xfrm>
              <a:off x="8764222" y="2379151"/>
              <a:ext cx="330535" cy="334869"/>
            </a:xfrm>
            <a:custGeom>
              <a:avLst/>
              <a:gdLst/>
              <a:ahLst/>
              <a:cxnLst/>
              <a:rect l="l" t="t" r="r" b="b"/>
              <a:pathLst>
                <a:path w="330535" h="334869">
                  <a:moveTo>
                    <a:pt x="165267" y="0"/>
                  </a:moveTo>
                  <a:cubicBezTo>
                    <a:pt x="195773" y="366"/>
                    <a:pt x="223451" y="8019"/>
                    <a:pt x="248301" y="22960"/>
                  </a:cubicBezTo>
                  <a:cubicBezTo>
                    <a:pt x="273151" y="37901"/>
                    <a:pt x="292978" y="57935"/>
                    <a:pt x="307781" y="83060"/>
                  </a:cubicBezTo>
                  <a:cubicBezTo>
                    <a:pt x="322585" y="108185"/>
                    <a:pt x="330169" y="136207"/>
                    <a:pt x="330535" y="167125"/>
                  </a:cubicBezTo>
                  <a:cubicBezTo>
                    <a:pt x="330169" y="198051"/>
                    <a:pt x="322585" y="226126"/>
                    <a:pt x="307781" y="251351"/>
                  </a:cubicBezTo>
                  <a:cubicBezTo>
                    <a:pt x="292978" y="276575"/>
                    <a:pt x="273151" y="296708"/>
                    <a:pt x="248301" y="311748"/>
                  </a:cubicBezTo>
                  <a:cubicBezTo>
                    <a:pt x="223451" y="326788"/>
                    <a:pt x="195773" y="334495"/>
                    <a:pt x="165267" y="334869"/>
                  </a:cubicBezTo>
                  <a:cubicBezTo>
                    <a:pt x="134761" y="334495"/>
                    <a:pt x="107083" y="326788"/>
                    <a:pt x="82234" y="311748"/>
                  </a:cubicBezTo>
                  <a:cubicBezTo>
                    <a:pt x="57383" y="296708"/>
                    <a:pt x="37557" y="276575"/>
                    <a:pt x="22754" y="251351"/>
                  </a:cubicBezTo>
                  <a:cubicBezTo>
                    <a:pt x="7951" y="226126"/>
                    <a:pt x="366" y="198051"/>
                    <a:pt x="0" y="167125"/>
                  </a:cubicBezTo>
                  <a:cubicBezTo>
                    <a:pt x="366" y="136207"/>
                    <a:pt x="7951" y="108185"/>
                    <a:pt x="22754" y="83060"/>
                  </a:cubicBezTo>
                  <a:cubicBezTo>
                    <a:pt x="37557" y="57935"/>
                    <a:pt x="57383" y="37901"/>
                    <a:pt x="82234" y="22960"/>
                  </a:cubicBezTo>
                  <a:cubicBezTo>
                    <a:pt x="107083" y="8019"/>
                    <a:pt x="134761" y="366"/>
                    <a:pt x="165267" y="0"/>
                  </a:cubicBezTo>
                  <a:close/>
                  <a:moveTo>
                    <a:pt x="165267" y="35212"/>
                  </a:moveTo>
                  <a:cubicBezTo>
                    <a:pt x="129954" y="36180"/>
                    <a:pt x="100407" y="49108"/>
                    <a:pt x="76628" y="73997"/>
                  </a:cubicBezTo>
                  <a:cubicBezTo>
                    <a:pt x="52849" y="98885"/>
                    <a:pt x="40489" y="129928"/>
                    <a:pt x="39547" y="167125"/>
                  </a:cubicBezTo>
                  <a:cubicBezTo>
                    <a:pt x="40489" y="204348"/>
                    <a:pt x="52849" y="235494"/>
                    <a:pt x="76628" y="260563"/>
                  </a:cubicBezTo>
                  <a:cubicBezTo>
                    <a:pt x="100407" y="285632"/>
                    <a:pt x="129954" y="298663"/>
                    <a:pt x="165267" y="299656"/>
                  </a:cubicBezTo>
                  <a:cubicBezTo>
                    <a:pt x="200581" y="298663"/>
                    <a:pt x="230128" y="285632"/>
                    <a:pt x="253907" y="260563"/>
                  </a:cubicBezTo>
                  <a:cubicBezTo>
                    <a:pt x="277686" y="235494"/>
                    <a:pt x="290047" y="204348"/>
                    <a:pt x="290989" y="167125"/>
                  </a:cubicBezTo>
                  <a:cubicBezTo>
                    <a:pt x="290047" y="129928"/>
                    <a:pt x="277686" y="98885"/>
                    <a:pt x="253907" y="73997"/>
                  </a:cubicBezTo>
                  <a:cubicBezTo>
                    <a:pt x="230128" y="49108"/>
                    <a:pt x="200581" y="36180"/>
                    <a:pt x="165267"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6" name="Freeform: Shape 85">
              <a:extLst>
                <a:ext uri="{FF2B5EF4-FFF2-40B4-BE49-F238E27FC236}">
                  <a16:creationId xmlns:a16="http://schemas.microsoft.com/office/drawing/2014/main" id="{99817CB1-DAD9-42CD-BEDA-3ADB122B8709}"/>
                </a:ext>
              </a:extLst>
            </p:cNvPr>
            <p:cNvSpPr/>
            <p:nvPr/>
          </p:nvSpPr>
          <p:spPr>
            <a:xfrm>
              <a:off x="9443830" y="2379151"/>
              <a:ext cx="247572" cy="334869"/>
            </a:xfrm>
            <a:custGeom>
              <a:avLst/>
              <a:gdLst/>
              <a:ahLst/>
              <a:cxnLst/>
              <a:rect l="l" t="t" r="r" b="b"/>
              <a:pathLst>
                <a:path w="247572" h="334869">
                  <a:moveTo>
                    <a:pt x="127498" y="0"/>
                  </a:moveTo>
                  <a:cubicBezTo>
                    <a:pt x="147218" y="103"/>
                    <a:pt x="166934" y="3295"/>
                    <a:pt x="186644" y="9575"/>
                  </a:cubicBezTo>
                  <a:cubicBezTo>
                    <a:pt x="206354" y="15856"/>
                    <a:pt x="224810" y="24609"/>
                    <a:pt x="242012" y="35833"/>
                  </a:cubicBezTo>
                  <a:lnTo>
                    <a:pt x="222857" y="65559"/>
                  </a:lnTo>
                  <a:cubicBezTo>
                    <a:pt x="206974" y="55624"/>
                    <a:pt x="190931" y="48089"/>
                    <a:pt x="174726" y="42954"/>
                  </a:cubicBezTo>
                  <a:cubicBezTo>
                    <a:pt x="158521" y="37819"/>
                    <a:pt x="142778" y="35238"/>
                    <a:pt x="127498" y="35212"/>
                  </a:cubicBezTo>
                  <a:cubicBezTo>
                    <a:pt x="107457" y="35367"/>
                    <a:pt x="90706" y="39857"/>
                    <a:pt x="77246" y="48683"/>
                  </a:cubicBezTo>
                  <a:cubicBezTo>
                    <a:pt x="63786" y="57508"/>
                    <a:pt x="56792" y="69739"/>
                    <a:pt x="56263" y="85377"/>
                  </a:cubicBezTo>
                  <a:cubicBezTo>
                    <a:pt x="56004" y="99440"/>
                    <a:pt x="62715" y="110949"/>
                    <a:pt x="76394" y="119903"/>
                  </a:cubicBezTo>
                  <a:cubicBezTo>
                    <a:pt x="90074" y="128857"/>
                    <a:pt x="112270" y="138198"/>
                    <a:pt x="142984" y="147927"/>
                  </a:cubicBezTo>
                  <a:cubicBezTo>
                    <a:pt x="173358" y="156519"/>
                    <a:pt x="198222" y="167667"/>
                    <a:pt x="217578" y="181369"/>
                  </a:cubicBezTo>
                  <a:cubicBezTo>
                    <a:pt x="236933" y="195071"/>
                    <a:pt x="246931" y="215508"/>
                    <a:pt x="247572" y="242680"/>
                  </a:cubicBezTo>
                  <a:cubicBezTo>
                    <a:pt x="246802" y="270365"/>
                    <a:pt x="235668" y="292542"/>
                    <a:pt x="214171" y="309212"/>
                  </a:cubicBezTo>
                  <a:cubicBezTo>
                    <a:pt x="192674" y="325881"/>
                    <a:pt x="165434" y="334434"/>
                    <a:pt x="132453" y="334869"/>
                  </a:cubicBezTo>
                  <a:cubicBezTo>
                    <a:pt x="109819" y="334780"/>
                    <a:pt x="86962" y="330634"/>
                    <a:pt x="63881" y="322433"/>
                  </a:cubicBezTo>
                  <a:cubicBezTo>
                    <a:pt x="40800" y="314231"/>
                    <a:pt x="19507" y="302510"/>
                    <a:pt x="0" y="287270"/>
                  </a:cubicBezTo>
                  <a:lnTo>
                    <a:pt x="21044" y="258782"/>
                  </a:lnTo>
                  <a:cubicBezTo>
                    <a:pt x="39390" y="272136"/>
                    <a:pt x="58025" y="282277"/>
                    <a:pt x="76948" y="289205"/>
                  </a:cubicBezTo>
                  <a:cubicBezTo>
                    <a:pt x="95870" y="296134"/>
                    <a:pt x="114372" y="299618"/>
                    <a:pt x="132453" y="299656"/>
                  </a:cubicBezTo>
                  <a:cubicBezTo>
                    <a:pt x="155166" y="299372"/>
                    <a:pt x="173543" y="294366"/>
                    <a:pt x="187584" y="284638"/>
                  </a:cubicBezTo>
                  <a:cubicBezTo>
                    <a:pt x="201624" y="274910"/>
                    <a:pt x="208851" y="262162"/>
                    <a:pt x="209264" y="246396"/>
                  </a:cubicBezTo>
                  <a:cubicBezTo>
                    <a:pt x="208942" y="229481"/>
                    <a:pt x="201224" y="216244"/>
                    <a:pt x="186112" y="206683"/>
                  </a:cubicBezTo>
                  <a:cubicBezTo>
                    <a:pt x="171000" y="197123"/>
                    <a:pt x="150430" y="188685"/>
                    <a:pt x="124401" y="181369"/>
                  </a:cubicBezTo>
                  <a:cubicBezTo>
                    <a:pt x="86371" y="170622"/>
                    <a:pt x="59031" y="158210"/>
                    <a:pt x="42382" y="144133"/>
                  </a:cubicBezTo>
                  <a:cubicBezTo>
                    <a:pt x="25733" y="130057"/>
                    <a:pt x="17590" y="111917"/>
                    <a:pt x="17954" y="89712"/>
                  </a:cubicBezTo>
                  <a:cubicBezTo>
                    <a:pt x="18686" y="62673"/>
                    <a:pt x="29278" y="41063"/>
                    <a:pt x="49729" y="24883"/>
                  </a:cubicBezTo>
                  <a:cubicBezTo>
                    <a:pt x="70181" y="8703"/>
                    <a:pt x="96104" y="409"/>
                    <a:pt x="127498"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7" name="Freeform: Shape 86">
              <a:extLst>
                <a:ext uri="{FF2B5EF4-FFF2-40B4-BE49-F238E27FC236}">
                  <a16:creationId xmlns:a16="http://schemas.microsoft.com/office/drawing/2014/main" id="{8965CEB0-3B0E-4C5D-82CE-B28C6B20C2B1}"/>
                </a:ext>
              </a:extLst>
            </p:cNvPr>
            <p:cNvSpPr/>
            <p:nvPr/>
          </p:nvSpPr>
          <p:spPr>
            <a:xfrm>
              <a:off x="10449527" y="2379151"/>
              <a:ext cx="305770" cy="433929"/>
            </a:xfrm>
            <a:custGeom>
              <a:avLst/>
              <a:gdLst/>
              <a:ahLst/>
              <a:cxnLst/>
              <a:rect l="l" t="t" r="r" b="b"/>
              <a:pathLst>
                <a:path w="305770" h="433929">
                  <a:moveTo>
                    <a:pt x="144833" y="0"/>
                  </a:moveTo>
                  <a:cubicBezTo>
                    <a:pt x="172238" y="138"/>
                    <a:pt x="196392" y="6193"/>
                    <a:pt x="217295" y="18166"/>
                  </a:cubicBezTo>
                  <a:cubicBezTo>
                    <a:pt x="238197" y="30138"/>
                    <a:pt x="254920" y="47197"/>
                    <a:pt x="267462" y="69342"/>
                  </a:cubicBezTo>
                  <a:lnTo>
                    <a:pt x="267462" y="7429"/>
                  </a:lnTo>
                  <a:lnTo>
                    <a:pt x="305770" y="7429"/>
                  </a:lnTo>
                  <a:lnTo>
                    <a:pt x="305770" y="293411"/>
                  </a:lnTo>
                  <a:cubicBezTo>
                    <a:pt x="304987" y="335306"/>
                    <a:pt x="290628" y="369024"/>
                    <a:pt x="262693" y="394562"/>
                  </a:cubicBezTo>
                  <a:cubicBezTo>
                    <a:pt x="234759" y="420100"/>
                    <a:pt x="197950" y="433223"/>
                    <a:pt x="152265" y="433929"/>
                  </a:cubicBezTo>
                  <a:cubicBezTo>
                    <a:pt x="126743" y="433698"/>
                    <a:pt x="102539" y="429681"/>
                    <a:pt x="79653" y="421880"/>
                  </a:cubicBezTo>
                  <a:cubicBezTo>
                    <a:pt x="56767" y="414078"/>
                    <a:pt x="37837" y="403878"/>
                    <a:pt x="22863" y="391281"/>
                  </a:cubicBezTo>
                  <a:lnTo>
                    <a:pt x="40165" y="360299"/>
                  </a:lnTo>
                  <a:cubicBezTo>
                    <a:pt x="53533" y="372201"/>
                    <a:pt x="69687" y="381547"/>
                    <a:pt x="88629" y="388337"/>
                  </a:cubicBezTo>
                  <a:cubicBezTo>
                    <a:pt x="107569" y="395128"/>
                    <a:pt x="127130" y="398587"/>
                    <a:pt x="147310" y="398716"/>
                  </a:cubicBezTo>
                  <a:cubicBezTo>
                    <a:pt x="184561" y="398393"/>
                    <a:pt x="213799" y="388971"/>
                    <a:pt x="235023" y="370449"/>
                  </a:cubicBezTo>
                  <a:cubicBezTo>
                    <a:pt x="256249" y="351928"/>
                    <a:pt x="267062" y="326249"/>
                    <a:pt x="267462" y="293411"/>
                  </a:cubicBezTo>
                  <a:lnTo>
                    <a:pt x="267462" y="234017"/>
                  </a:lnTo>
                  <a:cubicBezTo>
                    <a:pt x="254843" y="256428"/>
                    <a:pt x="237965" y="273648"/>
                    <a:pt x="216830" y="285678"/>
                  </a:cubicBezTo>
                  <a:cubicBezTo>
                    <a:pt x="195696" y="297707"/>
                    <a:pt x="171696" y="303786"/>
                    <a:pt x="144833" y="303913"/>
                  </a:cubicBezTo>
                  <a:cubicBezTo>
                    <a:pt x="102761" y="303026"/>
                    <a:pt x="68325" y="288564"/>
                    <a:pt x="41527" y="260527"/>
                  </a:cubicBezTo>
                  <a:cubicBezTo>
                    <a:pt x="14729" y="232489"/>
                    <a:pt x="886" y="196196"/>
                    <a:pt x="0" y="151646"/>
                  </a:cubicBezTo>
                  <a:cubicBezTo>
                    <a:pt x="886" y="107393"/>
                    <a:pt x="14729" y="71281"/>
                    <a:pt x="41527" y="43308"/>
                  </a:cubicBezTo>
                  <a:cubicBezTo>
                    <a:pt x="68325" y="15335"/>
                    <a:pt x="102761" y="899"/>
                    <a:pt x="144833" y="0"/>
                  </a:cubicBezTo>
                  <a:close/>
                  <a:moveTo>
                    <a:pt x="152265" y="35212"/>
                  </a:moveTo>
                  <a:cubicBezTo>
                    <a:pt x="119685" y="35921"/>
                    <a:pt x="93028" y="47045"/>
                    <a:pt x="72294" y="68583"/>
                  </a:cubicBezTo>
                  <a:cubicBezTo>
                    <a:pt x="51559" y="90122"/>
                    <a:pt x="40849" y="117823"/>
                    <a:pt x="40165" y="151685"/>
                  </a:cubicBezTo>
                  <a:cubicBezTo>
                    <a:pt x="40849" y="185815"/>
                    <a:pt x="51559" y="213675"/>
                    <a:pt x="72294" y="235267"/>
                  </a:cubicBezTo>
                  <a:cubicBezTo>
                    <a:pt x="93028" y="256859"/>
                    <a:pt x="119685" y="268003"/>
                    <a:pt x="152265" y="268700"/>
                  </a:cubicBezTo>
                  <a:cubicBezTo>
                    <a:pt x="186057" y="268120"/>
                    <a:pt x="213540" y="257207"/>
                    <a:pt x="234714" y="235959"/>
                  </a:cubicBezTo>
                  <a:cubicBezTo>
                    <a:pt x="255888" y="214711"/>
                    <a:pt x="266804" y="186607"/>
                    <a:pt x="267462" y="151646"/>
                  </a:cubicBezTo>
                  <a:cubicBezTo>
                    <a:pt x="266804" y="116989"/>
                    <a:pt x="255888" y="89068"/>
                    <a:pt x="234714" y="67882"/>
                  </a:cubicBezTo>
                  <a:cubicBezTo>
                    <a:pt x="213540" y="46696"/>
                    <a:pt x="186057" y="35806"/>
                    <a:pt x="152265" y="35212"/>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8" name="Freeform: Shape 87">
              <a:extLst>
                <a:ext uri="{FF2B5EF4-FFF2-40B4-BE49-F238E27FC236}">
                  <a16:creationId xmlns:a16="http://schemas.microsoft.com/office/drawing/2014/main" id="{2C78B23A-632F-4FF2-B1DB-D62779A331A5}"/>
                </a:ext>
              </a:extLst>
            </p:cNvPr>
            <p:cNvSpPr/>
            <p:nvPr/>
          </p:nvSpPr>
          <p:spPr>
            <a:xfrm>
              <a:off x="9327958" y="2386580"/>
              <a:ext cx="38308" cy="320010"/>
            </a:xfrm>
            <a:custGeom>
              <a:avLst/>
              <a:gdLst/>
              <a:ahLst/>
              <a:cxnLst/>
              <a:rect l="l" t="t" r="r" b="b"/>
              <a:pathLst>
                <a:path w="38308" h="320010">
                  <a:moveTo>
                    <a:pt x="0" y="0"/>
                  </a:moveTo>
                  <a:lnTo>
                    <a:pt x="38308" y="0"/>
                  </a:lnTo>
                  <a:lnTo>
                    <a:pt x="38308"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89" name="Freeform: Shape 88">
              <a:extLst>
                <a:ext uri="{FF2B5EF4-FFF2-40B4-BE49-F238E27FC236}">
                  <a16:creationId xmlns:a16="http://schemas.microsoft.com/office/drawing/2014/main" id="{624329D5-649B-4928-85CD-14362B04489C}"/>
                </a:ext>
              </a:extLst>
            </p:cNvPr>
            <p:cNvSpPr/>
            <p:nvPr/>
          </p:nvSpPr>
          <p:spPr>
            <a:xfrm>
              <a:off x="10328084" y="2386580"/>
              <a:ext cx="38309" cy="320010"/>
            </a:xfrm>
            <a:custGeom>
              <a:avLst/>
              <a:gdLst/>
              <a:ahLst/>
              <a:cxnLst/>
              <a:rect l="l" t="t" r="r" b="b"/>
              <a:pathLst>
                <a:path w="38309" h="320010">
                  <a:moveTo>
                    <a:pt x="0" y="0"/>
                  </a:moveTo>
                  <a:lnTo>
                    <a:pt x="38309" y="0"/>
                  </a:lnTo>
                  <a:lnTo>
                    <a:pt x="38309" y="320010"/>
                  </a:lnTo>
                  <a:lnTo>
                    <a:pt x="0" y="320010"/>
                  </a:lnTo>
                  <a:lnTo>
                    <a:pt x="0"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grpSp>
        <p:nvGrpSpPr>
          <p:cNvPr id="90" name="Group 89">
            <a:extLst>
              <a:ext uri="{FF2B5EF4-FFF2-40B4-BE49-F238E27FC236}">
                <a16:creationId xmlns:a16="http://schemas.microsoft.com/office/drawing/2014/main" id="{164E83D4-30F6-4C59-8FFA-AD2FC2966221}"/>
              </a:ext>
            </a:extLst>
          </p:cNvPr>
          <p:cNvGrpSpPr/>
          <p:nvPr userDrawn="1"/>
        </p:nvGrpSpPr>
        <p:grpSpPr>
          <a:xfrm>
            <a:off x="672634" y="2225997"/>
            <a:ext cx="3022640" cy="546070"/>
            <a:chOff x="2656324" y="2163854"/>
            <a:chExt cx="3021853" cy="546070"/>
          </a:xfrm>
        </p:grpSpPr>
        <p:sp>
          <p:nvSpPr>
            <p:cNvPr id="91" name="TextBox 90">
              <a:extLst>
                <a:ext uri="{FF2B5EF4-FFF2-40B4-BE49-F238E27FC236}">
                  <a16:creationId xmlns:a16="http://schemas.microsoft.com/office/drawing/2014/main" id="{F3051B0B-E539-41DA-BF1C-88B850B08AC1}"/>
                </a:ext>
              </a:extLst>
            </p:cNvPr>
            <p:cNvSpPr txBox="1">
              <a:spLocks/>
            </p:cNvSpPr>
            <p:nvPr/>
          </p:nvSpPr>
          <p:spPr>
            <a:xfrm>
              <a:off x="5302274" y="2163854"/>
              <a:ext cx="61293" cy="61294"/>
            </a:xfrm>
            <a:custGeom>
              <a:avLst/>
              <a:gdLst/>
              <a:ahLst/>
              <a:cxnLst/>
              <a:rect l="l" t="t" r="r" b="b"/>
              <a:pathLst>
                <a:path w="61293" h="61294">
                  <a:moveTo>
                    <a:pt x="30956" y="0"/>
                  </a:moveTo>
                  <a:cubicBezTo>
                    <a:pt x="39211" y="0"/>
                    <a:pt x="46331" y="2993"/>
                    <a:pt x="52316" y="8978"/>
                  </a:cubicBezTo>
                  <a:cubicBezTo>
                    <a:pt x="58301" y="14963"/>
                    <a:pt x="61293" y="22083"/>
                    <a:pt x="61293" y="30338"/>
                  </a:cubicBezTo>
                  <a:cubicBezTo>
                    <a:pt x="61293" y="38592"/>
                    <a:pt x="58301" y="45816"/>
                    <a:pt x="52316" y="52007"/>
                  </a:cubicBezTo>
                  <a:cubicBezTo>
                    <a:pt x="46331" y="58198"/>
                    <a:pt x="39211" y="61294"/>
                    <a:pt x="30956" y="61294"/>
                  </a:cubicBezTo>
                  <a:cubicBezTo>
                    <a:pt x="22288" y="61294"/>
                    <a:pt x="14962" y="58198"/>
                    <a:pt x="8977" y="52007"/>
                  </a:cubicBezTo>
                  <a:cubicBezTo>
                    <a:pt x="2992" y="45816"/>
                    <a:pt x="0" y="38592"/>
                    <a:pt x="0" y="30338"/>
                  </a:cubicBezTo>
                  <a:cubicBezTo>
                    <a:pt x="0" y="22083"/>
                    <a:pt x="2992" y="14963"/>
                    <a:pt x="8977" y="8978"/>
                  </a:cubicBezTo>
                  <a:cubicBezTo>
                    <a:pt x="14962" y="2993"/>
                    <a:pt x="22288" y="0"/>
                    <a:pt x="3095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2" name="TextBox 91">
              <a:extLst>
                <a:ext uri="{FF2B5EF4-FFF2-40B4-BE49-F238E27FC236}">
                  <a16:creationId xmlns:a16="http://schemas.microsoft.com/office/drawing/2014/main" id="{E869A88A-B6ED-41AF-A29B-C30FFF486BB6}"/>
                </a:ext>
              </a:extLst>
            </p:cNvPr>
            <p:cNvSpPr txBox="1">
              <a:spLocks/>
            </p:cNvSpPr>
            <p:nvPr/>
          </p:nvSpPr>
          <p:spPr>
            <a:xfrm>
              <a:off x="5157303" y="2170665"/>
              <a:ext cx="46434" cy="432768"/>
            </a:xfrm>
            <a:custGeom>
              <a:avLst/>
              <a:gdLst/>
              <a:ahLst/>
              <a:cxnLst/>
              <a:rect l="l" t="t" r="r" b="b"/>
              <a:pathLst>
                <a:path w="46434" h="432768">
                  <a:moveTo>
                    <a:pt x="0" y="0"/>
                  </a:moveTo>
                  <a:lnTo>
                    <a:pt x="46434" y="0"/>
                  </a:lnTo>
                  <a:lnTo>
                    <a:pt x="46434" y="432768"/>
                  </a:lnTo>
                  <a:lnTo>
                    <a:pt x="0" y="432768"/>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3" name="TextBox 92">
              <a:extLst>
                <a:ext uri="{FF2B5EF4-FFF2-40B4-BE49-F238E27FC236}">
                  <a16:creationId xmlns:a16="http://schemas.microsoft.com/office/drawing/2014/main" id="{2801540C-5A6C-4A54-B0C6-6C0846EC4390}"/>
                </a:ext>
              </a:extLst>
            </p:cNvPr>
            <p:cNvSpPr txBox="1">
              <a:spLocks/>
            </p:cNvSpPr>
            <p:nvPr/>
          </p:nvSpPr>
          <p:spPr>
            <a:xfrm>
              <a:off x="2656324" y="2178095"/>
              <a:ext cx="412337" cy="425339"/>
            </a:xfrm>
            <a:custGeom>
              <a:avLst/>
              <a:gdLst/>
              <a:ahLst/>
              <a:cxnLst/>
              <a:rect l="l" t="t" r="r" b="b"/>
              <a:pathLst>
                <a:path w="412337" h="425339">
                  <a:moveTo>
                    <a:pt x="0" y="0"/>
                  </a:moveTo>
                  <a:lnTo>
                    <a:pt x="48291" y="0"/>
                  </a:lnTo>
                  <a:lnTo>
                    <a:pt x="206168" y="296561"/>
                  </a:lnTo>
                  <a:lnTo>
                    <a:pt x="364045" y="0"/>
                  </a:lnTo>
                  <a:lnTo>
                    <a:pt x="412337" y="0"/>
                  </a:lnTo>
                  <a:lnTo>
                    <a:pt x="412337" y="425339"/>
                  </a:lnTo>
                  <a:lnTo>
                    <a:pt x="364045" y="425339"/>
                  </a:lnTo>
                  <a:lnTo>
                    <a:pt x="364045" y="104013"/>
                  </a:lnTo>
                  <a:lnTo>
                    <a:pt x="206168" y="400574"/>
                  </a:lnTo>
                  <a:lnTo>
                    <a:pt x="48291" y="104013"/>
                  </a:lnTo>
                  <a:lnTo>
                    <a:pt x="48291" y="425339"/>
                  </a:lnTo>
                  <a:lnTo>
                    <a:pt x="0" y="425339"/>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4" name="TextBox 93">
              <a:extLst>
                <a:ext uri="{FF2B5EF4-FFF2-40B4-BE49-F238E27FC236}">
                  <a16:creationId xmlns:a16="http://schemas.microsoft.com/office/drawing/2014/main" id="{B91D5C56-2A21-48F7-9A01-6B21056777FC}"/>
                </a:ext>
              </a:extLst>
            </p:cNvPr>
            <p:cNvSpPr txBox="1">
              <a:spLocks/>
            </p:cNvSpPr>
            <p:nvPr/>
          </p:nvSpPr>
          <p:spPr>
            <a:xfrm>
              <a:off x="3506716" y="2195431"/>
              <a:ext cx="187595" cy="415433"/>
            </a:xfrm>
            <a:custGeom>
              <a:avLst/>
              <a:gdLst/>
              <a:ahLst/>
              <a:cxnLst/>
              <a:rect l="l" t="t" r="r" b="b"/>
              <a:pathLst>
                <a:path w="187595" h="415433">
                  <a:moveTo>
                    <a:pt x="50149" y="0"/>
                  </a:moveTo>
                  <a:lnTo>
                    <a:pt x="96583" y="0"/>
                  </a:lnTo>
                  <a:lnTo>
                    <a:pt x="96583" y="87916"/>
                  </a:lnTo>
                  <a:lnTo>
                    <a:pt x="175212" y="87916"/>
                  </a:lnTo>
                  <a:lnTo>
                    <a:pt x="175212" y="129397"/>
                  </a:lnTo>
                  <a:lnTo>
                    <a:pt x="96583" y="129397"/>
                  </a:lnTo>
                  <a:lnTo>
                    <a:pt x="96583" y="333708"/>
                  </a:lnTo>
                  <a:cubicBezTo>
                    <a:pt x="96583" y="345265"/>
                    <a:pt x="99988" y="354862"/>
                    <a:pt x="106799" y="362497"/>
                  </a:cubicBezTo>
                  <a:cubicBezTo>
                    <a:pt x="113609" y="370133"/>
                    <a:pt x="121761" y="373951"/>
                    <a:pt x="131254" y="373951"/>
                  </a:cubicBezTo>
                  <a:cubicBezTo>
                    <a:pt x="138271" y="373951"/>
                    <a:pt x="144669" y="372713"/>
                    <a:pt x="150447" y="370237"/>
                  </a:cubicBezTo>
                  <a:cubicBezTo>
                    <a:pt x="156226" y="367760"/>
                    <a:pt x="160972" y="364664"/>
                    <a:pt x="164687" y="360950"/>
                  </a:cubicBezTo>
                  <a:lnTo>
                    <a:pt x="187595" y="395002"/>
                  </a:lnTo>
                  <a:cubicBezTo>
                    <a:pt x="170259" y="408622"/>
                    <a:pt x="150447" y="415433"/>
                    <a:pt x="128158" y="415433"/>
                  </a:cubicBezTo>
                  <a:cubicBezTo>
                    <a:pt x="105457" y="415433"/>
                    <a:pt x="86780" y="407797"/>
                    <a:pt x="72128" y="392525"/>
                  </a:cubicBezTo>
                  <a:cubicBezTo>
                    <a:pt x="57475" y="377253"/>
                    <a:pt x="50149" y="357648"/>
                    <a:pt x="50149" y="333708"/>
                  </a:cubicBezTo>
                  <a:lnTo>
                    <a:pt x="50149" y="129397"/>
                  </a:lnTo>
                  <a:lnTo>
                    <a:pt x="0" y="129397"/>
                  </a:lnTo>
                  <a:lnTo>
                    <a:pt x="0" y="87916"/>
                  </a:lnTo>
                  <a:lnTo>
                    <a:pt x="50149" y="87916"/>
                  </a:lnTo>
                  <a:lnTo>
                    <a:pt x="5014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5" name="TextBox 94">
              <a:extLst>
                <a:ext uri="{FF2B5EF4-FFF2-40B4-BE49-F238E27FC236}">
                  <a16:creationId xmlns:a16="http://schemas.microsoft.com/office/drawing/2014/main" id="{938751F7-5AB7-4F81-9DD2-C1AE3EE50FDD}"/>
                </a:ext>
              </a:extLst>
            </p:cNvPr>
            <p:cNvSpPr txBox="1">
              <a:spLocks/>
            </p:cNvSpPr>
            <p:nvPr/>
          </p:nvSpPr>
          <p:spPr>
            <a:xfrm>
              <a:off x="3159005" y="2275917"/>
              <a:ext cx="309563" cy="334947"/>
            </a:xfrm>
            <a:custGeom>
              <a:avLst/>
              <a:gdLst/>
              <a:ahLst/>
              <a:cxnLst/>
              <a:rect l="l" t="t" r="r" b="b"/>
              <a:pathLst>
                <a:path w="309563" h="334947">
                  <a:moveTo>
                    <a:pt x="157877" y="0"/>
                  </a:moveTo>
                  <a:cubicBezTo>
                    <a:pt x="205757" y="0"/>
                    <a:pt x="243007" y="16716"/>
                    <a:pt x="269629" y="50149"/>
                  </a:cubicBezTo>
                  <a:cubicBezTo>
                    <a:pt x="296252" y="83582"/>
                    <a:pt x="309563" y="128572"/>
                    <a:pt x="309563" y="185118"/>
                  </a:cubicBezTo>
                  <a:lnTo>
                    <a:pt x="47673" y="185118"/>
                  </a:lnTo>
                  <a:cubicBezTo>
                    <a:pt x="50975" y="216900"/>
                    <a:pt x="63048" y="242903"/>
                    <a:pt x="83892" y="263128"/>
                  </a:cubicBezTo>
                  <a:cubicBezTo>
                    <a:pt x="104736" y="283353"/>
                    <a:pt x="130636" y="293465"/>
                    <a:pt x="161592" y="293465"/>
                  </a:cubicBezTo>
                  <a:cubicBezTo>
                    <a:pt x="180579" y="293465"/>
                    <a:pt x="199669" y="289751"/>
                    <a:pt x="218861" y="282321"/>
                  </a:cubicBezTo>
                  <a:cubicBezTo>
                    <a:pt x="238054" y="274892"/>
                    <a:pt x="252604" y="265811"/>
                    <a:pt x="262509" y="255080"/>
                  </a:cubicBezTo>
                  <a:lnTo>
                    <a:pt x="290989" y="285417"/>
                  </a:lnTo>
                  <a:cubicBezTo>
                    <a:pt x="277368" y="300276"/>
                    <a:pt x="258279" y="312245"/>
                    <a:pt x="233720" y="321326"/>
                  </a:cubicBezTo>
                  <a:cubicBezTo>
                    <a:pt x="209162" y="330406"/>
                    <a:pt x="185326" y="334947"/>
                    <a:pt x="162211" y="334947"/>
                  </a:cubicBezTo>
                  <a:cubicBezTo>
                    <a:pt x="133732" y="334947"/>
                    <a:pt x="107109" y="327724"/>
                    <a:pt x="82344" y="313277"/>
                  </a:cubicBezTo>
                  <a:cubicBezTo>
                    <a:pt x="57579" y="298831"/>
                    <a:pt x="37664" y="278709"/>
                    <a:pt x="22599" y="252913"/>
                  </a:cubicBezTo>
                  <a:cubicBezTo>
                    <a:pt x="7533" y="227116"/>
                    <a:pt x="0" y="198326"/>
                    <a:pt x="0" y="166545"/>
                  </a:cubicBezTo>
                  <a:cubicBezTo>
                    <a:pt x="0" y="135588"/>
                    <a:pt x="7120" y="107315"/>
                    <a:pt x="21361" y="81725"/>
                  </a:cubicBezTo>
                  <a:cubicBezTo>
                    <a:pt x="35600" y="56134"/>
                    <a:pt x="54793" y="36116"/>
                    <a:pt x="78939" y="21669"/>
                  </a:cubicBezTo>
                  <a:cubicBezTo>
                    <a:pt x="103085" y="7223"/>
                    <a:pt x="129398" y="0"/>
                    <a:pt x="157877" y="0"/>
                  </a:cubicBezTo>
                  <a:close/>
                  <a:moveTo>
                    <a:pt x="159735" y="41481"/>
                  </a:moveTo>
                  <a:cubicBezTo>
                    <a:pt x="130842" y="41481"/>
                    <a:pt x="106077" y="50871"/>
                    <a:pt x="85440" y="69652"/>
                  </a:cubicBezTo>
                  <a:cubicBezTo>
                    <a:pt x="64802" y="88432"/>
                    <a:pt x="52420" y="113094"/>
                    <a:pt x="48292" y="143637"/>
                  </a:cubicBezTo>
                  <a:lnTo>
                    <a:pt x="263748" y="143637"/>
                  </a:lnTo>
                  <a:cubicBezTo>
                    <a:pt x="260446" y="113094"/>
                    <a:pt x="249921" y="88432"/>
                    <a:pt x="232172" y="69652"/>
                  </a:cubicBezTo>
                  <a:cubicBezTo>
                    <a:pt x="214424" y="50871"/>
                    <a:pt x="190278" y="41481"/>
                    <a:pt x="159735"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6" name="TextBox 95">
              <a:extLst>
                <a:ext uri="{FF2B5EF4-FFF2-40B4-BE49-F238E27FC236}">
                  <a16:creationId xmlns:a16="http://schemas.microsoft.com/office/drawing/2014/main" id="{2977B035-ADE6-4A4C-86F9-E9355E9D8122}"/>
                </a:ext>
              </a:extLst>
            </p:cNvPr>
            <p:cNvSpPr txBox="1">
              <a:spLocks/>
            </p:cNvSpPr>
            <p:nvPr/>
          </p:nvSpPr>
          <p:spPr>
            <a:xfrm>
              <a:off x="3757128" y="2275917"/>
              <a:ext cx="170259" cy="327517"/>
            </a:xfrm>
            <a:custGeom>
              <a:avLst/>
              <a:gdLst/>
              <a:ahLst/>
              <a:cxnLst/>
              <a:rect l="l" t="t" r="r" b="b"/>
              <a:pathLst>
                <a:path w="170259" h="327517">
                  <a:moveTo>
                    <a:pt x="170259" y="0"/>
                  </a:moveTo>
                  <a:lnTo>
                    <a:pt x="170259" y="41481"/>
                  </a:lnTo>
                  <a:cubicBezTo>
                    <a:pt x="146320" y="41481"/>
                    <a:pt x="124960" y="46022"/>
                    <a:pt x="106180" y="55102"/>
                  </a:cubicBezTo>
                  <a:cubicBezTo>
                    <a:pt x="87400" y="64183"/>
                    <a:pt x="72747" y="76875"/>
                    <a:pt x="62222" y="93178"/>
                  </a:cubicBezTo>
                  <a:cubicBezTo>
                    <a:pt x="51697" y="109482"/>
                    <a:pt x="46434" y="127953"/>
                    <a:pt x="46434" y="148590"/>
                  </a:cubicBezTo>
                  <a:lnTo>
                    <a:pt x="46434" y="327517"/>
                  </a:lnTo>
                  <a:lnTo>
                    <a:pt x="0" y="327517"/>
                  </a:lnTo>
                  <a:lnTo>
                    <a:pt x="0" y="7430"/>
                  </a:lnTo>
                  <a:lnTo>
                    <a:pt x="46434" y="7430"/>
                  </a:lnTo>
                  <a:lnTo>
                    <a:pt x="46434" y="69961"/>
                  </a:lnTo>
                  <a:cubicBezTo>
                    <a:pt x="55927" y="48498"/>
                    <a:pt x="71612" y="31472"/>
                    <a:pt x="93488" y="18883"/>
                  </a:cubicBezTo>
                  <a:cubicBezTo>
                    <a:pt x="115364" y="6294"/>
                    <a:pt x="140954" y="0"/>
                    <a:pt x="17025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7" name="TextBox 96">
              <a:extLst>
                <a:ext uri="{FF2B5EF4-FFF2-40B4-BE49-F238E27FC236}">
                  <a16:creationId xmlns:a16="http://schemas.microsoft.com/office/drawing/2014/main" id="{B5491C69-6B3D-4C4E-A712-AAE6470473FA}"/>
                </a:ext>
              </a:extLst>
            </p:cNvPr>
            <p:cNvSpPr txBox="1">
              <a:spLocks/>
            </p:cNvSpPr>
            <p:nvPr/>
          </p:nvSpPr>
          <p:spPr>
            <a:xfrm>
              <a:off x="3976917" y="2275917"/>
              <a:ext cx="329994" cy="334947"/>
            </a:xfrm>
            <a:custGeom>
              <a:avLst/>
              <a:gdLst/>
              <a:ahLst/>
              <a:cxnLst/>
              <a:rect l="l" t="t" r="r" b="b"/>
              <a:pathLst>
                <a:path w="329994" h="334947">
                  <a:moveTo>
                    <a:pt x="165307" y="0"/>
                  </a:moveTo>
                  <a:cubicBezTo>
                    <a:pt x="195025" y="0"/>
                    <a:pt x="222473" y="7533"/>
                    <a:pt x="247650"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0" y="312349"/>
                  </a:cubicBezTo>
                  <a:cubicBezTo>
                    <a:pt x="222473" y="327414"/>
                    <a:pt x="195025" y="334947"/>
                    <a:pt x="165307" y="334947"/>
                  </a:cubicBezTo>
                  <a:cubicBezTo>
                    <a:pt x="135589" y="334947"/>
                    <a:pt x="108038" y="327414"/>
                    <a:pt x="82654" y="312349"/>
                  </a:cubicBezTo>
                  <a:cubicBezTo>
                    <a:pt x="57270" y="297283"/>
                    <a:pt x="37148" y="276852"/>
                    <a:pt x="22289" y="251055"/>
                  </a:cubicBezTo>
                  <a:cubicBezTo>
                    <a:pt x="7430" y="225258"/>
                    <a:pt x="0" y="197295"/>
                    <a:pt x="0" y="167164"/>
                  </a:cubicBezTo>
                  <a:cubicBezTo>
                    <a:pt x="0" y="137033"/>
                    <a:pt x="7430" y="109172"/>
                    <a:pt x="22289" y="83582"/>
                  </a:cubicBezTo>
                  <a:cubicBezTo>
                    <a:pt x="37148" y="57991"/>
                    <a:pt x="57270" y="37663"/>
                    <a:pt x="82654" y="22598"/>
                  </a:cubicBezTo>
                  <a:cubicBezTo>
                    <a:pt x="108038" y="7533"/>
                    <a:pt x="135589" y="0"/>
                    <a:pt x="165307" y="0"/>
                  </a:cubicBezTo>
                  <a:close/>
                  <a:moveTo>
                    <a:pt x="165307" y="41481"/>
                  </a:moveTo>
                  <a:cubicBezTo>
                    <a:pt x="144257" y="41481"/>
                    <a:pt x="124754" y="47157"/>
                    <a:pt x="106799"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799"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8" name="TextBox 97">
              <a:extLst>
                <a:ext uri="{FF2B5EF4-FFF2-40B4-BE49-F238E27FC236}">
                  <a16:creationId xmlns:a16="http://schemas.microsoft.com/office/drawing/2014/main" id="{ED07AB51-93C8-42B3-BDB7-A2C7B1E8F5E3}"/>
                </a:ext>
              </a:extLst>
            </p:cNvPr>
            <p:cNvSpPr txBox="1">
              <a:spLocks/>
            </p:cNvSpPr>
            <p:nvPr/>
          </p:nvSpPr>
          <p:spPr>
            <a:xfrm>
              <a:off x="4385778" y="2275917"/>
              <a:ext cx="310182" cy="434007"/>
            </a:xfrm>
            <a:custGeom>
              <a:avLst/>
              <a:gdLst/>
              <a:ahLst/>
              <a:cxnLst/>
              <a:rect l="l" t="t" r="r" b="b"/>
              <a:pathLst>
                <a:path w="310182" h="434007">
                  <a:moveTo>
                    <a:pt x="162830" y="0"/>
                  </a:moveTo>
                  <a:cubicBezTo>
                    <a:pt x="190484" y="0"/>
                    <a:pt x="215559" y="7120"/>
                    <a:pt x="238053" y="21360"/>
                  </a:cubicBezTo>
                  <a:cubicBezTo>
                    <a:pt x="260548" y="35600"/>
                    <a:pt x="278193" y="55412"/>
                    <a:pt x="290989" y="80796"/>
                  </a:cubicBezTo>
                  <a:cubicBezTo>
                    <a:pt x="303784" y="106180"/>
                    <a:pt x="310182" y="134969"/>
                    <a:pt x="310182" y="167164"/>
                  </a:cubicBezTo>
                  <a:cubicBezTo>
                    <a:pt x="310182" y="199358"/>
                    <a:pt x="303784" y="228251"/>
                    <a:pt x="290989" y="253841"/>
                  </a:cubicBezTo>
                  <a:cubicBezTo>
                    <a:pt x="278193" y="279432"/>
                    <a:pt x="260548" y="299347"/>
                    <a:pt x="238053" y="313587"/>
                  </a:cubicBezTo>
                  <a:cubicBezTo>
                    <a:pt x="215559" y="327827"/>
                    <a:pt x="190484" y="334947"/>
                    <a:pt x="162830" y="334947"/>
                  </a:cubicBezTo>
                  <a:cubicBezTo>
                    <a:pt x="137652" y="334947"/>
                    <a:pt x="115054" y="329065"/>
                    <a:pt x="95035" y="317302"/>
                  </a:cubicBezTo>
                  <a:cubicBezTo>
                    <a:pt x="75018" y="305538"/>
                    <a:pt x="58817" y="288925"/>
                    <a:pt x="46434" y="267462"/>
                  </a:cubicBezTo>
                  <a:lnTo>
                    <a:pt x="46434" y="434007"/>
                  </a:lnTo>
                  <a:lnTo>
                    <a:pt x="0" y="434007"/>
                  </a:lnTo>
                  <a:lnTo>
                    <a:pt x="0" y="7430"/>
                  </a:lnTo>
                  <a:lnTo>
                    <a:pt x="46434" y="7430"/>
                  </a:lnTo>
                  <a:lnTo>
                    <a:pt x="46434" y="67485"/>
                  </a:lnTo>
                  <a:cubicBezTo>
                    <a:pt x="58817" y="46022"/>
                    <a:pt x="75018" y="29408"/>
                    <a:pt x="95035" y="17645"/>
                  </a:cubicBezTo>
                  <a:cubicBezTo>
                    <a:pt x="115054" y="5882"/>
                    <a:pt x="137652" y="0"/>
                    <a:pt x="162830" y="0"/>
                  </a:cubicBezTo>
                  <a:close/>
                  <a:moveTo>
                    <a:pt x="154162" y="41481"/>
                  </a:moveTo>
                  <a:cubicBezTo>
                    <a:pt x="133525" y="41481"/>
                    <a:pt x="114951" y="46847"/>
                    <a:pt x="98441" y="57579"/>
                  </a:cubicBezTo>
                  <a:cubicBezTo>
                    <a:pt x="81931" y="68310"/>
                    <a:pt x="69136" y="83169"/>
                    <a:pt x="60055" y="102156"/>
                  </a:cubicBezTo>
                  <a:cubicBezTo>
                    <a:pt x="50974" y="121142"/>
                    <a:pt x="46434" y="142812"/>
                    <a:pt x="46434" y="167164"/>
                  </a:cubicBezTo>
                  <a:cubicBezTo>
                    <a:pt x="46434" y="191516"/>
                    <a:pt x="50974" y="213289"/>
                    <a:pt x="60055" y="232481"/>
                  </a:cubicBezTo>
                  <a:cubicBezTo>
                    <a:pt x="69136" y="251674"/>
                    <a:pt x="81931" y="266637"/>
                    <a:pt x="98441" y="277368"/>
                  </a:cubicBezTo>
                  <a:cubicBezTo>
                    <a:pt x="114951" y="288100"/>
                    <a:pt x="133525" y="293465"/>
                    <a:pt x="154162" y="293465"/>
                  </a:cubicBezTo>
                  <a:cubicBezTo>
                    <a:pt x="174799" y="293465"/>
                    <a:pt x="193270" y="288100"/>
                    <a:pt x="209574" y="277368"/>
                  </a:cubicBezTo>
                  <a:cubicBezTo>
                    <a:pt x="225877" y="266637"/>
                    <a:pt x="238569" y="251674"/>
                    <a:pt x="247650" y="232481"/>
                  </a:cubicBezTo>
                  <a:cubicBezTo>
                    <a:pt x="256731" y="213289"/>
                    <a:pt x="261271" y="191516"/>
                    <a:pt x="261271" y="167164"/>
                  </a:cubicBezTo>
                  <a:cubicBezTo>
                    <a:pt x="261271" y="142812"/>
                    <a:pt x="256731" y="121142"/>
                    <a:pt x="247650" y="102156"/>
                  </a:cubicBezTo>
                  <a:cubicBezTo>
                    <a:pt x="238569" y="83169"/>
                    <a:pt x="225877" y="68310"/>
                    <a:pt x="209574" y="57579"/>
                  </a:cubicBezTo>
                  <a:cubicBezTo>
                    <a:pt x="193270" y="46847"/>
                    <a:pt x="174799" y="41481"/>
                    <a:pt x="154162"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99" name="TextBox 98">
              <a:extLst>
                <a:ext uri="{FF2B5EF4-FFF2-40B4-BE49-F238E27FC236}">
                  <a16:creationId xmlns:a16="http://schemas.microsoft.com/office/drawing/2014/main" id="{047A2D20-1802-410D-9F0E-D83DA9A2E647}"/>
                </a:ext>
              </a:extLst>
            </p:cNvPr>
            <p:cNvSpPr txBox="1">
              <a:spLocks/>
            </p:cNvSpPr>
            <p:nvPr/>
          </p:nvSpPr>
          <p:spPr>
            <a:xfrm>
              <a:off x="4748442" y="2275917"/>
              <a:ext cx="329994" cy="334947"/>
            </a:xfrm>
            <a:custGeom>
              <a:avLst/>
              <a:gdLst/>
              <a:ahLst/>
              <a:cxnLst/>
              <a:rect l="l" t="t" r="r" b="b"/>
              <a:pathLst>
                <a:path w="329994" h="334947">
                  <a:moveTo>
                    <a:pt x="165307" y="0"/>
                  </a:moveTo>
                  <a:cubicBezTo>
                    <a:pt x="195025" y="0"/>
                    <a:pt x="222472" y="7533"/>
                    <a:pt x="247651" y="22598"/>
                  </a:cubicBezTo>
                  <a:cubicBezTo>
                    <a:pt x="272828" y="37663"/>
                    <a:pt x="292847" y="57991"/>
                    <a:pt x="307706" y="83582"/>
                  </a:cubicBezTo>
                  <a:cubicBezTo>
                    <a:pt x="322565" y="109172"/>
                    <a:pt x="329994" y="137033"/>
                    <a:pt x="329994" y="167164"/>
                  </a:cubicBezTo>
                  <a:cubicBezTo>
                    <a:pt x="329994" y="197295"/>
                    <a:pt x="322565" y="225258"/>
                    <a:pt x="307706" y="251055"/>
                  </a:cubicBezTo>
                  <a:cubicBezTo>
                    <a:pt x="292847" y="276852"/>
                    <a:pt x="272828" y="297283"/>
                    <a:pt x="247651" y="312349"/>
                  </a:cubicBezTo>
                  <a:cubicBezTo>
                    <a:pt x="222472" y="327414"/>
                    <a:pt x="195025" y="334947"/>
                    <a:pt x="165307" y="334947"/>
                  </a:cubicBezTo>
                  <a:cubicBezTo>
                    <a:pt x="135589" y="334947"/>
                    <a:pt x="108038" y="327414"/>
                    <a:pt x="82654" y="312349"/>
                  </a:cubicBezTo>
                  <a:cubicBezTo>
                    <a:pt x="57269" y="297283"/>
                    <a:pt x="37148" y="276852"/>
                    <a:pt x="22289" y="251055"/>
                  </a:cubicBezTo>
                  <a:cubicBezTo>
                    <a:pt x="7430" y="225258"/>
                    <a:pt x="0" y="197295"/>
                    <a:pt x="0" y="167164"/>
                  </a:cubicBezTo>
                  <a:cubicBezTo>
                    <a:pt x="0" y="137033"/>
                    <a:pt x="7430" y="109172"/>
                    <a:pt x="22289" y="83582"/>
                  </a:cubicBezTo>
                  <a:cubicBezTo>
                    <a:pt x="37148" y="57991"/>
                    <a:pt x="57269" y="37663"/>
                    <a:pt x="82654" y="22598"/>
                  </a:cubicBezTo>
                  <a:cubicBezTo>
                    <a:pt x="108038" y="7533"/>
                    <a:pt x="135589" y="0"/>
                    <a:pt x="165307" y="0"/>
                  </a:cubicBezTo>
                  <a:close/>
                  <a:moveTo>
                    <a:pt x="165307" y="41481"/>
                  </a:moveTo>
                  <a:cubicBezTo>
                    <a:pt x="144257" y="41481"/>
                    <a:pt x="124754" y="47157"/>
                    <a:pt x="106800" y="58507"/>
                  </a:cubicBezTo>
                  <a:cubicBezTo>
                    <a:pt x="88845" y="69858"/>
                    <a:pt x="74605" y="85130"/>
                    <a:pt x="64080" y="104323"/>
                  </a:cubicBezTo>
                  <a:cubicBezTo>
                    <a:pt x="53555" y="123515"/>
                    <a:pt x="48292" y="144463"/>
                    <a:pt x="48292" y="167164"/>
                  </a:cubicBezTo>
                  <a:cubicBezTo>
                    <a:pt x="48292" y="189865"/>
                    <a:pt x="53555" y="210915"/>
                    <a:pt x="64080" y="230314"/>
                  </a:cubicBezTo>
                  <a:cubicBezTo>
                    <a:pt x="74605" y="249714"/>
                    <a:pt x="88845" y="265089"/>
                    <a:pt x="106800" y="276439"/>
                  </a:cubicBezTo>
                  <a:cubicBezTo>
                    <a:pt x="124754" y="287790"/>
                    <a:pt x="144257" y="293465"/>
                    <a:pt x="165307" y="293465"/>
                  </a:cubicBezTo>
                  <a:cubicBezTo>
                    <a:pt x="186357" y="293465"/>
                    <a:pt x="205756" y="287790"/>
                    <a:pt x="223505" y="276439"/>
                  </a:cubicBezTo>
                  <a:cubicBezTo>
                    <a:pt x="241253" y="265089"/>
                    <a:pt x="255390" y="249714"/>
                    <a:pt x="265915" y="230314"/>
                  </a:cubicBezTo>
                  <a:cubicBezTo>
                    <a:pt x="276440" y="210915"/>
                    <a:pt x="281702" y="189865"/>
                    <a:pt x="281702" y="167164"/>
                  </a:cubicBezTo>
                  <a:cubicBezTo>
                    <a:pt x="281702" y="144463"/>
                    <a:pt x="276440" y="123515"/>
                    <a:pt x="265915" y="104323"/>
                  </a:cubicBezTo>
                  <a:cubicBezTo>
                    <a:pt x="255390" y="85130"/>
                    <a:pt x="241253" y="69858"/>
                    <a:pt x="223505" y="58507"/>
                  </a:cubicBezTo>
                  <a:cubicBezTo>
                    <a:pt x="205756" y="47157"/>
                    <a:pt x="186357" y="41481"/>
                    <a:pt x="165307" y="41481"/>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100" name="TextBox 99">
              <a:extLst>
                <a:ext uri="{FF2B5EF4-FFF2-40B4-BE49-F238E27FC236}">
                  <a16:creationId xmlns:a16="http://schemas.microsoft.com/office/drawing/2014/main" id="{C0F960C2-D281-4BC9-BACA-B4004C0AB29F}"/>
                </a:ext>
              </a:extLst>
            </p:cNvPr>
            <p:cNvSpPr txBox="1">
              <a:spLocks/>
            </p:cNvSpPr>
            <p:nvPr/>
          </p:nvSpPr>
          <p:spPr>
            <a:xfrm>
              <a:off x="5428671" y="2275917"/>
              <a:ext cx="249506" cy="334947"/>
            </a:xfrm>
            <a:custGeom>
              <a:avLst/>
              <a:gdLst/>
              <a:ahLst/>
              <a:cxnLst/>
              <a:rect l="l" t="t" r="r" b="b"/>
              <a:pathLst>
                <a:path w="249506" h="334947">
                  <a:moveTo>
                    <a:pt x="127539" y="0"/>
                  </a:moveTo>
                  <a:cubicBezTo>
                    <a:pt x="146938" y="0"/>
                    <a:pt x="166544" y="3199"/>
                    <a:pt x="186356" y="9596"/>
                  </a:cubicBezTo>
                  <a:cubicBezTo>
                    <a:pt x="206168" y="15994"/>
                    <a:pt x="224742" y="24765"/>
                    <a:pt x="242077" y="35909"/>
                  </a:cubicBezTo>
                  <a:lnTo>
                    <a:pt x="219789" y="71819"/>
                  </a:lnTo>
                  <a:cubicBezTo>
                    <a:pt x="188007" y="51594"/>
                    <a:pt x="157257" y="41481"/>
                    <a:pt x="127539" y="41481"/>
                  </a:cubicBezTo>
                  <a:cubicBezTo>
                    <a:pt x="108553" y="41481"/>
                    <a:pt x="92868" y="45609"/>
                    <a:pt x="80486" y="53864"/>
                  </a:cubicBezTo>
                  <a:cubicBezTo>
                    <a:pt x="68103" y="62119"/>
                    <a:pt x="61912" y="73676"/>
                    <a:pt x="61912" y="88535"/>
                  </a:cubicBezTo>
                  <a:cubicBezTo>
                    <a:pt x="61912" y="97615"/>
                    <a:pt x="64594" y="105045"/>
                    <a:pt x="69960" y="110823"/>
                  </a:cubicBezTo>
                  <a:cubicBezTo>
                    <a:pt x="75326" y="116602"/>
                    <a:pt x="83375" y="121761"/>
                    <a:pt x="94107" y="126302"/>
                  </a:cubicBezTo>
                  <a:cubicBezTo>
                    <a:pt x="104838" y="130842"/>
                    <a:pt x="121761" y="136827"/>
                    <a:pt x="144875" y="144256"/>
                  </a:cubicBezTo>
                  <a:cubicBezTo>
                    <a:pt x="167576" y="151273"/>
                    <a:pt x="185943" y="158083"/>
                    <a:pt x="199977" y="164687"/>
                  </a:cubicBezTo>
                  <a:cubicBezTo>
                    <a:pt x="214010" y="171291"/>
                    <a:pt x="225774" y="180475"/>
                    <a:pt x="235267" y="192238"/>
                  </a:cubicBezTo>
                  <a:cubicBezTo>
                    <a:pt x="244760" y="204002"/>
                    <a:pt x="249506" y="219377"/>
                    <a:pt x="249506" y="238363"/>
                  </a:cubicBezTo>
                  <a:cubicBezTo>
                    <a:pt x="249506" y="267256"/>
                    <a:pt x="238466" y="290576"/>
                    <a:pt x="216383" y="308324"/>
                  </a:cubicBezTo>
                  <a:cubicBezTo>
                    <a:pt x="194301" y="326073"/>
                    <a:pt x="166338" y="334947"/>
                    <a:pt x="132492" y="334947"/>
                  </a:cubicBezTo>
                  <a:cubicBezTo>
                    <a:pt x="109791" y="334947"/>
                    <a:pt x="86780" y="330819"/>
                    <a:pt x="63460" y="322564"/>
                  </a:cubicBezTo>
                  <a:cubicBezTo>
                    <a:pt x="40139" y="314309"/>
                    <a:pt x="18986" y="302546"/>
                    <a:pt x="0" y="287274"/>
                  </a:cubicBezTo>
                  <a:lnTo>
                    <a:pt x="24145" y="253222"/>
                  </a:lnTo>
                  <a:cubicBezTo>
                    <a:pt x="60880" y="280051"/>
                    <a:pt x="96995" y="293465"/>
                    <a:pt x="132492" y="293465"/>
                  </a:cubicBezTo>
                  <a:cubicBezTo>
                    <a:pt x="153543" y="293465"/>
                    <a:pt x="170568" y="288925"/>
                    <a:pt x="183570" y="279845"/>
                  </a:cubicBezTo>
                  <a:cubicBezTo>
                    <a:pt x="196572" y="270764"/>
                    <a:pt x="203073" y="258588"/>
                    <a:pt x="203073" y="243316"/>
                  </a:cubicBezTo>
                  <a:cubicBezTo>
                    <a:pt x="203073" y="232585"/>
                    <a:pt x="199564" y="223607"/>
                    <a:pt x="192547" y="216384"/>
                  </a:cubicBezTo>
                  <a:cubicBezTo>
                    <a:pt x="185531" y="209161"/>
                    <a:pt x="176760" y="203486"/>
                    <a:pt x="166235" y="199358"/>
                  </a:cubicBezTo>
                  <a:cubicBezTo>
                    <a:pt x="155709" y="195231"/>
                    <a:pt x="141160" y="190484"/>
                    <a:pt x="122586" y="185118"/>
                  </a:cubicBezTo>
                  <a:cubicBezTo>
                    <a:pt x="83375" y="173974"/>
                    <a:pt x="55721" y="161695"/>
                    <a:pt x="39624" y="148280"/>
                  </a:cubicBezTo>
                  <a:cubicBezTo>
                    <a:pt x="23526" y="134866"/>
                    <a:pt x="15478" y="116808"/>
                    <a:pt x="15478" y="94107"/>
                  </a:cubicBezTo>
                  <a:cubicBezTo>
                    <a:pt x="15478" y="65627"/>
                    <a:pt x="26003" y="42823"/>
                    <a:pt x="47053" y="25694"/>
                  </a:cubicBezTo>
                  <a:cubicBezTo>
                    <a:pt x="68103" y="8565"/>
                    <a:pt x="94932" y="0"/>
                    <a:pt x="127539"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sp>
          <p:nvSpPr>
            <p:cNvPr id="101" name="TextBox 100">
              <a:extLst>
                <a:ext uri="{FF2B5EF4-FFF2-40B4-BE49-F238E27FC236}">
                  <a16:creationId xmlns:a16="http://schemas.microsoft.com/office/drawing/2014/main" id="{EAD02CAE-EA62-46F9-AF21-428066FCE7DE}"/>
                </a:ext>
              </a:extLst>
            </p:cNvPr>
            <p:cNvSpPr txBox="1">
              <a:spLocks/>
            </p:cNvSpPr>
            <p:nvPr/>
          </p:nvSpPr>
          <p:spPr>
            <a:xfrm>
              <a:off x="5309703" y="2283347"/>
              <a:ext cx="46435" cy="320087"/>
            </a:xfrm>
            <a:custGeom>
              <a:avLst/>
              <a:gdLst/>
              <a:ahLst/>
              <a:cxnLst/>
              <a:rect l="l" t="t" r="r" b="b"/>
              <a:pathLst>
                <a:path w="46435" h="320087">
                  <a:moveTo>
                    <a:pt x="0" y="0"/>
                  </a:moveTo>
                  <a:lnTo>
                    <a:pt x="46435" y="0"/>
                  </a:lnTo>
                  <a:lnTo>
                    <a:pt x="46435" y="320087"/>
                  </a:lnTo>
                  <a:lnTo>
                    <a:pt x="0" y="320087"/>
                  </a:lnTo>
                  <a:lnTo>
                    <a:pt x="0"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4900" kern="1200">
                  <a:solidFill>
                    <a:schemeClr val="bg1"/>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3600" kern="1200">
                  <a:solidFill>
                    <a:schemeClr val="bg1"/>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3200" kern="1200">
                  <a:solidFill>
                    <a:schemeClr val="bg1"/>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2800" kern="1200">
                  <a:solidFill>
                    <a:schemeClr val="bg1"/>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2800" kern="1200">
                  <a:solidFill>
                    <a:schemeClr val="bg1"/>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endParaRPr lang="en-US" sz="4900"/>
            </a:p>
          </p:txBody>
        </p:sp>
      </p:grpSp>
    </p:spTree>
    <p:extLst>
      <p:ext uri="{BB962C8B-B14F-4D97-AF65-F5344CB8AC3E}">
        <p14:creationId xmlns:p14="http://schemas.microsoft.com/office/powerpoint/2010/main" val="14259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8442F8FF-5DB1-44B3-AF2C-1A531EA36FEA}"/>
              </a:ext>
            </a:extLst>
          </p:cNvPr>
          <p:cNvGrpSpPr/>
          <p:nvPr userDrawn="1"/>
        </p:nvGrpSpPr>
        <p:grpSpPr bwMode="gray">
          <a:xfrm>
            <a:off x="0" y="0"/>
            <a:ext cx="12192001" cy="6858004"/>
            <a:chOff x="0" y="-4"/>
            <a:chExt cx="12188826" cy="6858004"/>
          </a:xfrm>
        </p:grpSpPr>
        <p:grpSp>
          <p:nvGrpSpPr>
            <p:cNvPr id="61" name="Group 60">
              <a:extLst>
                <a:ext uri="{FF2B5EF4-FFF2-40B4-BE49-F238E27FC236}">
                  <a16:creationId xmlns:a16="http://schemas.microsoft.com/office/drawing/2014/main" id="{E2F285D2-B641-461F-87F0-20A9C65B2EF7}"/>
                </a:ext>
              </a:extLst>
            </p:cNvPr>
            <p:cNvGrpSpPr/>
            <p:nvPr/>
          </p:nvGrpSpPr>
          <p:grpSpPr bwMode="gray">
            <a:xfrm>
              <a:off x="609441" y="1600198"/>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1" name="Rectangle 110">
                <a:extLst>
                  <a:ext uri="{FF2B5EF4-FFF2-40B4-BE49-F238E27FC236}">
                    <a16:creationId xmlns:a16="http://schemas.microsoft.com/office/drawing/2014/main" id="{7037B7F2-249C-4DB7-A4FF-AD7E08892A0F}"/>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2" name="Rectangle 111">
                <a:extLst>
                  <a:ext uri="{FF2B5EF4-FFF2-40B4-BE49-F238E27FC236}">
                    <a16:creationId xmlns:a16="http://schemas.microsoft.com/office/drawing/2014/main" id="{6B02FE08-2379-4E6C-AE27-D7D2ECAB18B8}"/>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3" name="Rectangle 112">
                <a:extLst>
                  <a:ext uri="{FF2B5EF4-FFF2-40B4-BE49-F238E27FC236}">
                    <a16:creationId xmlns:a16="http://schemas.microsoft.com/office/drawing/2014/main" id="{D7C17E9A-3B70-4668-8EAE-9C7D73BACCA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4" name="Rectangle 113">
                <a:extLst>
                  <a:ext uri="{FF2B5EF4-FFF2-40B4-BE49-F238E27FC236}">
                    <a16:creationId xmlns:a16="http://schemas.microsoft.com/office/drawing/2014/main" id="{E02751E5-34AD-4357-BC67-2269F668FD57}"/>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5" name="Rectangle 114">
                <a:extLst>
                  <a:ext uri="{FF2B5EF4-FFF2-40B4-BE49-F238E27FC236}">
                    <a16:creationId xmlns:a16="http://schemas.microsoft.com/office/drawing/2014/main" id="{452A85DA-B39F-40AB-B423-9F7CCB3D0D63}"/>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grpSp>
        <p:grpSp>
          <p:nvGrpSpPr>
            <p:cNvPr id="62" name="Group 61">
              <a:extLst>
                <a:ext uri="{FF2B5EF4-FFF2-40B4-BE49-F238E27FC236}">
                  <a16:creationId xmlns:a16="http://schemas.microsoft.com/office/drawing/2014/main" id="{C5C1459D-4F6E-4671-8566-3143311EA541}"/>
                </a:ext>
              </a:extLst>
            </p:cNvPr>
            <p:cNvGrpSpPr/>
            <p:nvPr userDrawn="1"/>
          </p:nvGrpSpPr>
          <p:grpSpPr bwMode="gray">
            <a:xfrm>
              <a:off x="0" y="-4"/>
              <a:ext cx="12188826" cy="6858004"/>
              <a:chOff x="0" y="-4"/>
              <a:chExt cx="12188826" cy="6858004"/>
            </a:xfrm>
          </p:grpSpPr>
          <p:grpSp>
            <p:nvGrpSpPr>
              <p:cNvPr id="63" name="Group 62">
                <a:extLst>
                  <a:ext uri="{FF2B5EF4-FFF2-40B4-BE49-F238E27FC236}">
                    <a16:creationId xmlns:a16="http://schemas.microsoft.com/office/drawing/2014/main" id="{015AFD00-19E3-4F92-9570-1F3E8AEC3EC4}"/>
                  </a:ext>
                </a:extLst>
              </p:cNvPr>
              <p:cNvGrpSpPr/>
              <p:nvPr>
                <p:custDataLst>
                  <p:tags r:id="rId1"/>
                </p:custDataLst>
              </p:nvPr>
            </p:nvGrpSpPr>
            <p:grpSpPr bwMode="gray">
              <a:xfrm>
                <a:off x="0" y="-4"/>
                <a:ext cx="12188826" cy="6858004"/>
                <a:chOff x="0" y="1"/>
                <a:chExt cx="12188826" cy="6858004"/>
              </a:xfrm>
            </p:grpSpPr>
            <p:grpSp>
              <p:nvGrpSpPr>
                <p:cNvPr id="65" name="Group 64">
                  <a:extLst>
                    <a:ext uri="{FF2B5EF4-FFF2-40B4-BE49-F238E27FC236}">
                      <a16:creationId xmlns:a16="http://schemas.microsoft.com/office/drawing/2014/main" id="{56B51E9A-9BC0-4A23-95C7-9E14C94FDF8A}"/>
                    </a:ext>
                  </a:extLst>
                </p:cNvPr>
                <p:cNvGrpSpPr/>
                <p:nvPr/>
              </p:nvGrpSpPr>
              <p:grpSpPr bwMode="gray">
                <a:xfrm>
                  <a:off x="609601" y="2684"/>
                  <a:ext cx="10962504" cy="6855315"/>
                  <a:chOff x="0" y="0"/>
                  <a:chExt cx="10962504" cy="6858000"/>
                </a:xfrm>
              </p:grpSpPr>
              <p:cxnSp>
                <p:nvCxnSpPr>
                  <p:cNvPr id="85" name="Straight Connector 84">
                    <a:extLst>
                      <a:ext uri="{FF2B5EF4-FFF2-40B4-BE49-F238E27FC236}">
                        <a16:creationId xmlns:a16="http://schemas.microsoft.com/office/drawing/2014/main" id="{5B6B4CFD-041A-4081-89A4-C2B194E6465E}"/>
                      </a:ext>
                    </a:extLst>
                  </p:cNvPr>
                  <p:cNvCxnSpPr/>
                  <p:nvPr/>
                </p:nvCxnSpPr>
                <p:spPr bwMode="gray">
                  <a:xfrm>
                    <a:off x="0"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Lst>
                  </p:cNvPr>
                  <p:cNvCxnSpPr/>
                  <p:nvPr/>
                </p:nvCxnSpPr>
                <p:spPr bwMode="gray">
                  <a:xfrm>
                    <a:off x="91404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Lst>
                  </p:cNvPr>
                  <p:cNvCxnSpPr/>
                  <p:nvPr/>
                </p:nvCxnSpPr>
                <p:spPr bwMode="gray">
                  <a:xfrm>
                    <a:off x="137106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Lst>
                  </p:cNvPr>
                  <p:cNvCxnSpPr/>
                  <p:nvPr/>
                </p:nvCxnSpPr>
                <p:spPr bwMode="gray">
                  <a:xfrm>
                    <a:off x="182808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Lst>
                  </p:cNvPr>
                  <p:cNvCxnSpPr/>
                  <p:nvPr/>
                </p:nvCxnSpPr>
                <p:spPr bwMode="gray">
                  <a:xfrm>
                    <a:off x="228510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Lst>
                  </p:cNvPr>
                  <p:cNvCxnSpPr/>
                  <p:nvPr/>
                </p:nvCxnSpPr>
                <p:spPr bwMode="gray">
                  <a:xfrm>
                    <a:off x="274212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Lst>
                  </p:cNvPr>
                  <p:cNvCxnSpPr/>
                  <p:nvPr/>
                </p:nvCxnSpPr>
                <p:spPr bwMode="gray">
                  <a:xfrm>
                    <a:off x="319914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Lst>
                  </p:cNvPr>
                  <p:cNvCxnSpPr/>
                  <p:nvPr/>
                </p:nvCxnSpPr>
                <p:spPr bwMode="gray">
                  <a:xfrm>
                    <a:off x="365617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Lst>
                  </p:cNvPr>
                  <p:cNvCxnSpPr/>
                  <p:nvPr/>
                </p:nvCxnSpPr>
                <p:spPr bwMode="gray">
                  <a:xfrm>
                    <a:off x="411319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Lst>
                  </p:cNvPr>
                  <p:cNvCxnSpPr/>
                  <p:nvPr/>
                </p:nvCxnSpPr>
                <p:spPr bwMode="gray">
                  <a:xfrm>
                    <a:off x="457021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Lst>
                  </p:cNvPr>
                  <p:cNvCxnSpPr/>
                  <p:nvPr/>
                </p:nvCxnSpPr>
                <p:spPr bwMode="gray">
                  <a:xfrm>
                    <a:off x="5027235"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Lst>
                  </p:cNvPr>
                  <p:cNvCxnSpPr/>
                  <p:nvPr/>
                </p:nvCxnSpPr>
                <p:spPr bwMode="gray">
                  <a:xfrm>
                    <a:off x="548425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Lst>
                  </p:cNvPr>
                  <p:cNvCxnSpPr/>
                  <p:nvPr/>
                </p:nvCxnSpPr>
                <p:spPr bwMode="gray">
                  <a:xfrm>
                    <a:off x="594127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Lst>
                  </p:cNvPr>
                  <p:cNvCxnSpPr/>
                  <p:nvPr/>
                </p:nvCxnSpPr>
                <p:spPr bwMode="gray">
                  <a:xfrm>
                    <a:off x="6398299"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Lst>
                  </p:cNvPr>
                  <p:cNvCxnSpPr/>
                  <p:nvPr/>
                </p:nvCxnSpPr>
                <p:spPr bwMode="gray">
                  <a:xfrm>
                    <a:off x="685532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Lst>
                  </p:cNvPr>
                  <p:cNvCxnSpPr/>
                  <p:nvPr/>
                </p:nvCxnSpPr>
                <p:spPr bwMode="gray">
                  <a:xfrm>
                    <a:off x="7312342"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Lst>
                  </p:cNvPr>
                  <p:cNvCxnSpPr/>
                  <p:nvPr/>
                </p:nvCxnSpPr>
                <p:spPr bwMode="gray">
                  <a:xfrm>
                    <a:off x="7769363"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Lst>
                  </p:cNvPr>
                  <p:cNvCxnSpPr/>
                  <p:nvPr/>
                </p:nvCxnSpPr>
                <p:spPr bwMode="gray">
                  <a:xfrm>
                    <a:off x="8226384"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Lst>
                  </p:cNvPr>
                  <p:cNvCxnSpPr/>
                  <p:nvPr/>
                </p:nvCxnSpPr>
                <p:spPr bwMode="gray">
                  <a:xfrm>
                    <a:off x="9140427"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Lst>
                  </p:cNvPr>
                  <p:cNvCxnSpPr/>
                  <p:nvPr/>
                </p:nvCxnSpPr>
                <p:spPr bwMode="gray">
                  <a:xfrm>
                    <a:off x="8683406"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Lst>
                  </p:cNvPr>
                  <p:cNvCxnSpPr/>
                  <p:nvPr/>
                </p:nvCxnSpPr>
                <p:spPr bwMode="gray">
                  <a:xfrm>
                    <a:off x="9597448"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Lst>
                  </p:cNvPr>
                  <p:cNvCxnSpPr/>
                  <p:nvPr/>
                </p:nvCxnSpPr>
                <p:spPr bwMode="gray">
                  <a:xfrm>
                    <a:off x="10054470"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Lst>
                  </p:cNvPr>
                  <p:cNvCxnSpPr/>
                  <p:nvPr/>
                </p:nvCxnSpPr>
                <p:spPr bwMode="gray">
                  <a:xfrm>
                    <a:off x="1051149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Lst>
                  </p:cNvPr>
                  <p:cNvCxnSpPr/>
                  <p:nvPr/>
                </p:nvCxnSpPr>
                <p:spPr bwMode="gray">
                  <a:xfrm>
                    <a:off x="457021" y="0"/>
                    <a:ext cx="0" cy="685800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Lst>
                  </p:cNvPr>
                  <p:cNvCxnSpPr/>
                  <p:nvPr/>
                </p:nvCxnSpPr>
                <p:spPr bwMode="gray">
                  <a:xfrm>
                    <a:off x="10962504" y="0"/>
                    <a:ext cx="0" cy="6858000"/>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45DFBA-090A-4E89-BFE2-570C1D04D7A5}"/>
                    </a:ext>
                  </a:extLst>
                </p:cNvPr>
                <p:cNvGrpSpPr/>
                <p:nvPr/>
              </p:nvGrpSpPr>
              <p:grpSpPr bwMode="gray">
                <a:xfrm>
                  <a:off x="0" y="1"/>
                  <a:ext cx="12188826" cy="6858004"/>
                  <a:chOff x="0" y="1"/>
                  <a:chExt cx="12188826" cy="6858004"/>
                </a:xfrm>
              </p:grpSpPr>
              <p:cxnSp>
                <p:nvCxnSpPr>
                  <p:cNvPr id="67" name="Straight Connector 66">
                    <a:extLst>
                      <a:ext uri="{FF2B5EF4-FFF2-40B4-BE49-F238E27FC236}">
                        <a16:creationId xmlns:a16="http://schemas.microsoft.com/office/drawing/2014/main" id="{E34689D4-9BAE-40BF-B953-E1A0CA4F5C15}"/>
                      </a:ext>
                    </a:extLst>
                  </p:cNvPr>
                  <p:cNvCxnSpPr/>
                  <p:nvPr/>
                </p:nvCxnSpPr>
                <p:spPr bwMode="gray">
                  <a:xfrm rot="5400000">
                    <a:off x="6094413" y="-609441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Lst>
                  </p:cNvPr>
                  <p:cNvCxnSpPr/>
                  <p:nvPr/>
                </p:nvCxnSpPr>
                <p:spPr bwMode="gray">
                  <a:xfrm rot="5400000">
                    <a:off x="6094413" y="-56372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Lst>
                  </p:cNvPr>
                  <p:cNvCxnSpPr/>
                  <p:nvPr/>
                </p:nvCxnSpPr>
                <p:spPr bwMode="gray">
                  <a:xfrm rot="5400000">
                    <a:off x="6094413" y="-5180011"/>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Lst>
                  </p:cNvPr>
                  <p:cNvCxnSpPr/>
                  <p:nvPr/>
                </p:nvCxnSpPr>
                <p:spPr bwMode="gray">
                  <a:xfrm rot="5400000">
                    <a:off x="6094413" y="-31202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Lst>
                  </p:cNvPr>
                  <p:cNvCxnSpPr/>
                  <p:nvPr/>
                </p:nvCxnSpPr>
                <p:spPr bwMode="gray">
                  <a:xfrm rot="5400000">
                    <a:off x="6094413" y="-26630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Lst>
                  </p:cNvPr>
                  <p:cNvCxnSpPr/>
                  <p:nvPr/>
                </p:nvCxnSpPr>
                <p:spPr bwMode="gray">
                  <a:xfrm rot="5400000">
                    <a:off x="6094413" y="-22058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Lst>
                  </p:cNvPr>
                  <p:cNvCxnSpPr/>
                  <p:nvPr/>
                </p:nvCxnSpPr>
                <p:spPr bwMode="gray">
                  <a:xfrm rot="5400000">
                    <a:off x="6094413" y="-1748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Lst>
                  </p:cNvPr>
                  <p:cNvCxnSpPr/>
                  <p:nvPr/>
                </p:nvCxnSpPr>
                <p:spPr bwMode="gray">
                  <a:xfrm rot="5400000">
                    <a:off x="6094413" y="-12914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Lst>
                  </p:cNvPr>
                  <p:cNvCxnSpPr/>
                  <p:nvPr/>
                </p:nvCxnSpPr>
                <p:spPr bwMode="gray">
                  <a:xfrm rot="5400000">
                    <a:off x="6094413" y="-834237"/>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Lst>
                  </p:cNvPr>
                  <p:cNvCxnSpPr>
                    <a:cxnSpLocks/>
                  </p:cNvCxnSpPr>
                  <p:nvPr/>
                </p:nvCxnSpPr>
                <p:spPr bwMode="gray">
                  <a:xfrm flipH="1">
                    <a:off x="1" y="5717376"/>
                    <a:ext cx="12188825" cy="0"/>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Lst>
                  </p:cNvPr>
                  <p:cNvCxnSpPr/>
                  <p:nvPr/>
                </p:nvCxnSpPr>
                <p:spPr bwMode="gray">
                  <a:xfrm rot="5400000">
                    <a:off x="6094413" y="763592"/>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Lst>
                  </p:cNvPr>
                  <p:cNvCxnSpPr/>
                  <p:nvPr/>
                </p:nvCxnSpPr>
                <p:spPr bwMode="gray">
                  <a:xfrm rot="5400000">
                    <a:off x="6094413" y="-5637212"/>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Lst>
                  </p:cNvPr>
                  <p:cNvCxnSpPr/>
                  <p:nvPr/>
                </p:nvCxnSpPr>
                <p:spPr bwMode="gray">
                  <a:xfrm rot="5400000">
                    <a:off x="6094413" y="-49514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Lst>
                  </p:cNvPr>
                  <p:cNvCxnSpPr/>
                  <p:nvPr/>
                </p:nvCxnSpPr>
                <p:spPr bwMode="gray">
                  <a:xfrm rot="5400000">
                    <a:off x="6094413" y="86257"/>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Lst>
                  </p:cNvPr>
                  <p:cNvCxnSpPr/>
                  <p:nvPr/>
                </p:nvCxnSpPr>
                <p:spPr bwMode="gray">
                  <a:xfrm rot="5400000">
                    <a:off x="6094413" y="30638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Lst>
                  </p:cNvPr>
                  <p:cNvCxnSpPr/>
                  <p:nvPr/>
                </p:nvCxnSpPr>
                <p:spPr bwMode="gray">
                  <a:xfrm rot="5400000">
                    <a:off x="6094413" y="-40346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Lst>
                  </p:cNvPr>
                  <p:cNvCxnSpPr/>
                  <p:nvPr/>
                </p:nvCxnSpPr>
                <p:spPr bwMode="gray">
                  <a:xfrm rot="5400000">
                    <a:off x="6094413" y="-3577438"/>
                    <a:ext cx="0" cy="12188826"/>
                  </a:xfrm>
                  <a:prstGeom prst="line">
                    <a:avLst/>
                  </a:prstGeom>
                  <a:ln w="3175">
                    <a:solidFill>
                      <a:schemeClr val="accent1">
                        <a:lumMod val="40000"/>
                        <a:lumOff val="6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Lst>
                  </p:cNvPr>
                  <p:cNvCxnSpPr>
                    <a:cxnSpLocks/>
                  </p:cNvCxnSpPr>
                  <p:nvPr/>
                </p:nvCxnSpPr>
                <p:spPr bwMode="gray">
                  <a:xfrm rot="5400000">
                    <a:off x="6094413" y="-4494211"/>
                    <a:ext cx="0" cy="12188826"/>
                  </a:xfrm>
                  <a:prstGeom prst="line">
                    <a:avLst/>
                  </a:prstGeom>
                  <a:ln w="317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
            <p:nvSpPr>
              <p:cNvPr id="64" name="TextBox 63">
                <a:extLst>
                  <a:ext uri="{FF2B5EF4-FFF2-40B4-BE49-F238E27FC236}">
                    <a16:creationId xmlns:a16="http://schemas.microsoft.com/office/drawing/2014/main" id="{B119DAC7-36FB-491E-A6EB-B78E57CAECBF}"/>
                  </a:ext>
                </a:extLst>
              </p:cNvPr>
              <p:cNvSpPr txBox="1"/>
              <p:nvPr userDrawn="1"/>
            </p:nvSpPr>
            <p:spPr bwMode="gray">
              <a:xfrm>
                <a:off x="592866" y="5723466"/>
                <a:ext cx="7329077" cy="474133"/>
              </a:xfrm>
              <a:prstGeom prst="rect">
                <a:avLst/>
              </a:prstGeom>
              <a:noFill/>
            </p:spPr>
            <p:txBody>
              <a:bodyPr wrap="square" lIns="0" tIns="0" rIns="0" bIns="0" rtlCol="0" anchor="b">
                <a:noAutofit/>
              </a:bodyPr>
              <a:lstStyle/>
              <a:p>
                <a:pPr>
                  <a:lnSpc>
                    <a:spcPct val="90000"/>
                  </a:lnSpc>
                </a:pPr>
                <a:r>
                  <a:rPr lang="en-US" sz="700"/>
                  <a:t>Footnote: Lorem ipsum dolor sit amet, consectetur adipiscing elit. Maecenas dui magna, sagittis at feugiat eget, viverra eu libero. Vestibulum a justo mi. Etiam blandit tempus odio. Fusce orci lectus, tincidunt eget hendrerit quis, blandit non</a:t>
                </a:r>
              </a:p>
            </p:txBody>
          </p:sp>
        </p:grpSp>
      </p:grpSp>
    </p:spTree>
    <p:extLst>
      <p:ext uri="{BB962C8B-B14F-4D97-AF65-F5344CB8AC3E}">
        <p14:creationId xmlns:p14="http://schemas.microsoft.com/office/powerpoint/2010/main" val="31605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O NOT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535B2D-9361-4E88-8BBD-C6E1EB066B37}"/>
              </a:ext>
            </a:extLst>
          </p:cNvPr>
          <p:cNvSpPr/>
          <p:nvPr userDrawn="1"/>
        </p:nvSpPr>
        <p:spPr>
          <a:xfrm>
            <a:off x="1" y="0"/>
            <a:ext cx="12192000" cy="6858000"/>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accent2"/>
              </a:solidFill>
            </a:endParaRPr>
          </a:p>
        </p:txBody>
      </p:sp>
      <p:sp>
        <p:nvSpPr>
          <p:cNvPr id="6" name="TextBox 5">
            <a:extLst>
              <a:ext uri="{FF2B5EF4-FFF2-40B4-BE49-F238E27FC236}">
                <a16:creationId xmlns:a16="http://schemas.microsoft.com/office/drawing/2014/main" id="{D5AED08D-D489-4C23-BFE9-9C4A6A94C4DA}"/>
              </a:ext>
            </a:extLst>
          </p:cNvPr>
          <p:cNvSpPr txBox="1"/>
          <p:nvPr userDrawn="1"/>
        </p:nvSpPr>
        <p:spPr>
          <a:xfrm>
            <a:off x="606551" y="721895"/>
            <a:ext cx="10879380" cy="4880008"/>
          </a:xfrm>
          <a:prstGeom prst="rect">
            <a:avLst/>
          </a:prstGeom>
          <a:noFill/>
        </p:spPr>
        <p:txBody>
          <a:bodyPr wrap="square" lIns="0" tIns="0" rIns="0" bIns="0" rtlCol="0" anchor="ctr">
            <a:noAutofit/>
          </a:bodyPr>
          <a:lstStyle/>
          <a:p>
            <a:pPr algn="ctr">
              <a:lnSpc>
                <a:spcPct val="90000"/>
              </a:lnSpc>
            </a:pPr>
            <a:r>
              <a:rPr lang="en-US" sz="5400" spc="300">
                <a:solidFill>
                  <a:schemeClr val="bg1"/>
                </a:solidFill>
              </a:rPr>
              <a:t>DO NOT USE </a:t>
            </a:r>
          </a:p>
          <a:p>
            <a:pPr algn="ctr">
              <a:lnSpc>
                <a:spcPct val="90000"/>
              </a:lnSpc>
            </a:pPr>
            <a:endParaRPr lang="en-US" sz="5400" spc="300">
              <a:solidFill>
                <a:schemeClr val="bg1"/>
              </a:solidFill>
            </a:endParaRPr>
          </a:p>
          <a:p>
            <a:pPr algn="ctr">
              <a:lnSpc>
                <a:spcPct val="90000"/>
              </a:lnSpc>
            </a:pPr>
            <a:r>
              <a:rPr lang="en-US" sz="5400" spc="300">
                <a:solidFill>
                  <a:schemeClr val="bg1"/>
                </a:solidFill>
              </a:rPr>
              <a:t>ALL LAYOUTS PAST THIS ARE NOT PART OF THIS TEMPLATE</a:t>
            </a:r>
          </a:p>
        </p:txBody>
      </p:sp>
    </p:spTree>
    <p:extLst>
      <p:ext uri="{BB962C8B-B14F-4D97-AF65-F5344CB8AC3E}">
        <p14:creationId xmlns:p14="http://schemas.microsoft.com/office/powerpoint/2010/main" val="224407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70788"/>
            <a:ext cx="6410071"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9835" y="-1004992"/>
            <a:ext cx="3505682" cy="1067592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6497" y="1673893"/>
            <a:ext cx="970552" cy="6486879"/>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94000">
                <a:schemeClr val="bg1"/>
              </a:gs>
              <a:gs pos="16000">
                <a:schemeClr val="accent4"/>
              </a:gs>
              <a:gs pos="76000">
                <a:schemeClr val="bg1">
                  <a:alpha val="91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229288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9835" y="-1004992"/>
            <a:ext cx="3505682" cy="1067592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6497" y="1673893"/>
            <a:ext cx="970552" cy="6486879"/>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14422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4" name="TextBox 13">
            <a:extLst>
              <a:ext uri="{FF2B5EF4-FFF2-40B4-BE49-F238E27FC236}">
                <a16:creationId xmlns:a16="http://schemas.microsoft.com/office/drawing/2014/main" id="{3E46B5F2-170B-43F3-865D-92F5CD3F3546}"/>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grpSp>
        <p:nvGrpSpPr>
          <p:cNvPr id="17" name="Group 16">
            <a:extLst>
              <a:ext uri="{FF2B5EF4-FFF2-40B4-BE49-F238E27FC236}">
                <a16:creationId xmlns:a16="http://schemas.microsoft.com/office/drawing/2014/main" id="{F062DFBC-6461-46E5-9A65-C2BA6B55FAA7}"/>
              </a:ext>
            </a:extLst>
          </p:cNvPr>
          <p:cNvGrpSpPr/>
          <p:nvPr userDrawn="1"/>
        </p:nvGrpSpPr>
        <p:grpSpPr>
          <a:xfrm>
            <a:off x="608171" y="6445106"/>
            <a:ext cx="1184706" cy="186690"/>
            <a:chOff x="863272" y="6563918"/>
            <a:chExt cx="861082" cy="135727"/>
          </a:xfrm>
          <a:solidFill>
            <a:schemeClr val="bg1"/>
          </a:solidFill>
        </p:grpSpPr>
        <p:sp>
          <p:nvSpPr>
            <p:cNvPr id="18" name="Freeform 6">
              <a:extLst>
                <a:ext uri="{FF2B5EF4-FFF2-40B4-BE49-F238E27FC236}">
                  <a16:creationId xmlns:a16="http://schemas.microsoft.com/office/drawing/2014/main" id="{1067657A-03A1-4F4F-AD0D-A5B15521E89E}"/>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19" name="Freeform 7">
              <a:extLst>
                <a:ext uri="{FF2B5EF4-FFF2-40B4-BE49-F238E27FC236}">
                  <a16:creationId xmlns:a16="http://schemas.microsoft.com/office/drawing/2014/main" id="{03F0FBFF-D44D-482A-B547-D551EA5D3C2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0" name="Freeform 8">
              <a:extLst>
                <a:ext uri="{FF2B5EF4-FFF2-40B4-BE49-F238E27FC236}">
                  <a16:creationId xmlns:a16="http://schemas.microsoft.com/office/drawing/2014/main" id="{9A9535C7-EA42-4FC0-BF2F-9F86B58ECC7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9">
              <a:extLst>
                <a:ext uri="{FF2B5EF4-FFF2-40B4-BE49-F238E27FC236}">
                  <a16:creationId xmlns:a16="http://schemas.microsoft.com/office/drawing/2014/main" id="{E775250D-8931-4334-BAE4-BDDB0695417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10">
              <a:extLst>
                <a:ext uri="{FF2B5EF4-FFF2-40B4-BE49-F238E27FC236}">
                  <a16:creationId xmlns:a16="http://schemas.microsoft.com/office/drawing/2014/main" id="{46FFD602-6135-4BEE-BB2A-C867FBE1FFC0}"/>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11">
              <a:extLst>
                <a:ext uri="{FF2B5EF4-FFF2-40B4-BE49-F238E27FC236}">
                  <a16:creationId xmlns:a16="http://schemas.microsoft.com/office/drawing/2014/main" id="{14A9D646-E9F0-4A52-BD9E-F04121BF45F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2">
              <a:extLst>
                <a:ext uri="{FF2B5EF4-FFF2-40B4-BE49-F238E27FC236}">
                  <a16:creationId xmlns:a16="http://schemas.microsoft.com/office/drawing/2014/main" id="{A919FBF8-B563-4387-B270-79EB182CF757}"/>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5" name="TextBox 24">
            <a:extLst>
              <a:ext uri="{FF2B5EF4-FFF2-40B4-BE49-F238E27FC236}">
                <a16:creationId xmlns:a16="http://schemas.microsoft.com/office/drawing/2014/main" id="{5B407C40-A805-4838-8B00-1B2AAC94FDCD}"/>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36" name="Freeform: Shape 35">
            <a:extLst>
              <a:ext uri="{FF2B5EF4-FFF2-40B4-BE49-F238E27FC236}">
                <a16:creationId xmlns:a16="http://schemas.microsoft.com/office/drawing/2014/main" id="{9428A741-FAD5-4234-862D-6AB7431CF1B6}"/>
              </a:ext>
            </a:extLst>
          </p:cNvPr>
          <p:cNvSpPr/>
          <p:nvPr userDrawn="1"/>
        </p:nvSpPr>
        <p:spPr>
          <a:xfrm rot="2700000">
            <a:off x="7249835" y="-1004992"/>
            <a:ext cx="3505682" cy="10675926"/>
          </a:xfrm>
          <a:custGeom>
            <a:avLst/>
            <a:gdLst>
              <a:gd name="connsiteX0" fmla="*/ 0 w 3505682"/>
              <a:gd name="connsiteY0" fmla="*/ 925479 h 10673146"/>
              <a:gd name="connsiteX1" fmla="*/ 925478 w 3505682"/>
              <a:gd name="connsiteY1" fmla="*/ 0 h 10673146"/>
              <a:gd name="connsiteX2" fmla="*/ 3505682 w 3505682"/>
              <a:gd name="connsiteY2" fmla="*/ 2580205 h 10673146"/>
              <a:gd name="connsiteX3" fmla="*/ 3505682 w 3505682"/>
              <a:gd name="connsiteY3" fmla="*/ 7167464 h 10673146"/>
              <a:gd name="connsiteX4" fmla="*/ 0 w 3505682"/>
              <a:gd name="connsiteY4" fmla="*/ 10673146 h 10673146"/>
              <a:gd name="connsiteX5" fmla="*/ 0 w 3505682"/>
              <a:gd name="connsiteY5" fmla="*/ 925479 h 1067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82" h="10673146">
                <a:moveTo>
                  <a:pt x="0" y="925479"/>
                </a:moveTo>
                <a:lnTo>
                  <a:pt x="925478" y="0"/>
                </a:lnTo>
                <a:lnTo>
                  <a:pt x="3505682" y="2580205"/>
                </a:lnTo>
                <a:lnTo>
                  <a:pt x="3505682" y="7167464"/>
                </a:lnTo>
                <a:lnTo>
                  <a:pt x="0" y="10673146"/>
                </a:lnTo>
                <a:lnTo>
                  <a:pt x="0" y="925479"/>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Lst>
          </p:cNvPr>
          <p:cNvSpPr/>
          <p:nvPr userDrawn="1"/>
        </p:nvSpPr>
        <p:spPr>
          <a:xfrm rot="2700000">
            <a:off x="9756497" y="1673893"/>
            <a:ext cx="970552" cy="6486879"/>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4000">
                <a:schemeClr val="accent3"/>
              </a:gs>
              <a:gs pos="80511">
                <a:schemeClr val="bg1">
                  <a:alpha val="76000"/>
                </a:schemeClr>
              </a:gs>
              <a:gs pos="10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115441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4BC3A27-8DAD-4476-9725-CF11880123D8}"/>
              </a:ext>
            </a:extLst>
          </p:cNvPr>
          <p:cNvSpPr/>
          <p:nvPr userDrawn="1"/>
        </p:nvSpPr>
        <p:spPr>
          <a:xfrm>
            <a:off x="8945606" y="3622877"/>
            <a:ext cx="3252110"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0" y="-1"/>
            <a:ext cx="10875959"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171" y="6445106"/>
            <a:ext cx="1184706"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29" name="Freeform: Shape 28">
            <a:extLst>
              <a:ext uri="{FF2B5EF4-FFF2-40B4-BE49-F238E27FC236}">
                <a16:creationId xmlns:a16="http://schemas.microsoft.com/office/drawing/2014/main" id="{C7F4685D-9D09-447C-9352-68EBB79D3FB6}"/>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0">
                <a:schemeClr val="accent4">
                  <a:alpha val="64000"/>
                </a:schemeClr>
              </a:gs>
              <a:gs pos="83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79991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hoto – Pl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046FCD12-70AD-43E4-97A5-E350476D993C}"/>
              </a:ext>
            </a:extLst>
          </p:cNvPr>
          <p:cNvSpPr/>
          <p:nvPr userDrawn="1"/>
        </p:nvSpPr>
        <p:spPr>
          <a:xfrm rot="10800000">
            <a:off x="0" y="-1"/>
            <a:ext cx="10875959"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2"/>
                </a:solidFill>
              </a:defRPr>
            </a:lvl1pPr>
          </a:lstStyle>
          <a:p>
            <a:r>
              <a:rPr lang="en-US"/>
              <a:t>Click to Add Text</a:t>
            </a:r>
          </a:p>
        </p:txBody>
      </p:sp>
      <p:sp>
        <p:nvSpPr>
          <p:cNvPr id="18" name="Subtitle 2">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grpSp>
        <p:nvGrpSpPr>
          <p:cNvPr id="19" name="Group 18">
            <a:extLst>
              <a:ext uri="{FF2B5EF4-FFF2-40B4-BE49-F238E27FC236}">
                <a16:creationId xmlns:a16="http://schemas.microsoft.com/office/drawing/2014/main" id="{CD0EECB4-F8FF-42F6-B913-97C4F2956537}"/>
              </a:ext>
            </a:extLst>
          </p:cNvPr>
          <p:cNvGrpSpPr/>
          <p:nvPr userDrawn="1"/>
        </p:nvGrpSpPr>
        <p:grpSpPr>
          <a:xfrm>
            <a:off x="608171" y="6445106"/>
            <a:ext cx="1184706" cy="186690"/>
            <a:chOff x="863272" y="6563918"/>
            <a:chExt cx="861082" cy="135727"/>
          </a:xfrm>
          <a:solidFill>
            <a:schemeClr val="bg1"/>
          </a:solidFill>
        </p:grpSpPr>
        <p:sp>
          <p:nvSpPr>
            <p:cNvPr id="20" name="Freeform 6">
              <a:extLst>
                <a:ext uri="{FF2B5EF4-FFF2-40B4-BE49-F238E27FC236}">
                  <a16:creationId xmlns:a16="http://schemas.microsoft.com/office/drawing/2014/main" id="{A2743E06-9EDE-42AB-954B-24AD2E0EDE3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1" name="Freeform 7">
              <a:extLst>
                <a:ext uri="{FF2B5EF4-FFF2-40B4-BE49-F238E27FC236}">
                  <a16:creationId xmlns:a16="http://schemas.microsoft.com/office/drawing/2014/main" id="{F727B63B-9DDF-4464-B305-91E2F1F53A7E}"/>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2" name="Freeform 8">
              <a:extLst>
                <a:ext uri="{FF2B5EF4-FFF2-40B4-BE49-F238E27FC236}">
                  <a16:creationId xmlns:a16="http://schemas.microsoft.com/office/drawing/2014/main" id="{BE99358C-EF1D-4887-8E23-C6B6EFECC05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3" name="Freeform 9">
              <a:extLst>
                <a:ext uri="{FF2B5EF4-FFF2-40B4-BE49-F238E27FC236}">
                  <a16:creationId xmlns:a16="http://schemas.microsoft.com/office/drawing/2014/main" id="{AB115210-A643-4048-8CE2-AE858AA6D281}"/>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4" name="Freeform 10">
              <a:extLst>
                <a:ext uri="{FF2B5EF4-FFF2-40B4-BE49-F238E27FC236}">
                  <a16:creationId xmlns:a16="http://schemas.microsoft.com/office/drawing/2014/main" id="{DADAB024-3024-4445-96A4-008D5EBBB3FD}"/>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5" name="Freeform 11">
              <a:extLst>
                <a:ext uri="{FF2B5EF4-FFF2-40B4-BE49-F238E27FC236}">
                  <a16:creationId xmlns:a16="http://schemas.microsoft.com/office/drawing/2014/main" id="{8C49FA45-007B-4A99-BFB8-737C3A292BE4}"/>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6" name="Freeform 12">
              <a:extLst>
                <a:ext uri="{FF2B5EF4-FFF2-40B4-BE49-F238E27FC236}">
                  <a16:creationId xmlns:a16="http://schemas.microsoft.com/office/drawing/2014/main" id="{6AD6968C-6030-4061-9BA9-3E345BE073BA}"/>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27" name="TextBox 26">
            <a:extLst>
              <a:ext uri="{FF2B5EF4-FFF2-40B4-BE49-F238E27FC236}">
                <a16:creationId xmlns:a16="http://schemas.microsoft.com/office/drawing/2014/main" id="{9267F80E-E3AF-43A3-AA96-C701371ACCD5}"/>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
        <p:nvSpPr>
          <p:cNvPr id="16" name="Isosceles Triangle 15">
            <a:extLst>
              <a:ext uri="{FF2B5EF4-FFF2-40B4-BE49-F238E27FC236}">
                <a16:creationId xmlns:a16="http://schemas.microsoft.com/office/drawing/2014/main" id="{1B9CF672-C886-4A4A-B8C7-6054BDA7C6F8}"/>
              </a:ext>
            </a:extLst>
          </p:cNvPr>
          <p:cNvSpPr/>
          <p:nvPr userDrawn="1"/>
        </p:nvSpPr>
        <p:spPr>
          <a:xfrm>
            <a:off x="8945606" y="3622877"/>
            <a:ext cx="3252110"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9" name="Freeform: Shape 28">
            <a:extLst>
              <a:ext uri="{FF2B5EF4-FFF2-40B4-BE49-F238E27FC236}">
                <a16:creationId xmlns:a16="http://schemas.microsoft.com/office/drawing/2014/main" id="{279CBF5F-64CA-43B4-BB06-18EC3F20B58A}"/>
              </a:ext>
            </a:extLst>
          </p:cNvPr>
          <p:cNvSpPr/>
          <p:nvPr userDrawn="1"/>
        </p:nvSpPr>
        <p:spPr>
          <a:xfrm rot="2700000">
            <a:off x="9039732" y="3334353"/>
            <a:ext cx="970552" cy="454132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alpha val="57000"/>
                </a:srgbClr>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0"/>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tx1"/>
                </a:solidFill>
                <a:latin typeface="+mj-lt"/>
              </a:rPr>
              <a:pPr algn="r">
                <a:lnSpc>
                  <a:spcPct val="90000"/>
                </a:lnSpc>
              </a:pPr>
              <a:t>‹#›</a:t>
            </a:fld>
            <a:endParaRPr lang="en-US" sz="1800">
              <a:solidFill>
                <a:schemeClr val="tx1"/>
              </a:solidFill>
              <a:latin typeface="+mj-lt"/>
            </a:endParaRPr>
          </a:p>
        </p:txBody>
      </p:sp>
    </p:spTree>
    <p:extLst>
      <p:ext uri="{BB962C8B-B14F-4D97-AF65-F5344CB8AC3E}">
        <p14:creationId xmlns:p14="http://schemas.microsoft.com/office/powerpoint/2010/main" val="40138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8450DCA-9700-4C93-9CAA-A9FF31B0A6A3}"/>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1" y="6766561"/>
            <a:ext cx="12192000" cy="95225"/>
          </a:xfrm>
          <a:prstGeom prst="rect">
            <a:avLst/>
          </a:prstGeom>
        </p:spPr>
      </p:pic>
      <p:sp>
        <p:nvSpPr>
          <p:cNvPr id="2" name="Title Placeholder 1"/>
          <p:cNvSpPr>
            <a:spLocks noGrp="1"/>
          </p:cNvSpPr>
          <p:nvPr>
            <p:ph type="title"/>
          </p:nvPr>
        </p:nvSpPr>
        <p:spPr>
          <a:xfrm>
            <a:off x="579960" y="412751"/>
            <a:ext cx="11003870" cy="381000"/>
          </a:xfrm>
          <a:prstGeom prst="rect">
            <a:avLst/>
          </a:prstGeom>
        </p:spPr>
        <p:txBody>
          <a:bodyPr vert="horz" wrap="none"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609600" y="1600203"/>
            <a:ext cx="10972801" cy="4580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8065" y="735203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11256" y="735203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a:p>
        </p:txBody>
      </p:sp>
      <p:grpSp>
        <p:nvGrpSpPr>
          <p:cNvPr id="18" name="Group 17">
            <a:extLst>
              <a:ext uri="{FF2B5EF4-FFF2-40B4-BE49-F238E27FC236}">
                <a16:creationId xmlns:a16="http://schemas.microsoft.com/office/drawing/2014/main" id="{3485A9D7-B248-4F26-9897-A1C7A54FAF89}"/>
              </a:ext>
            </a:extLst>
          </p:cNvPr>
          <p:cNvGrpSpPr/>
          <p:nvPr userDrawn="1"/>
        </p:nvGrpSpPr>
        <p:grpSpPr>
          <a:xfrm>
            <a:off x="608171" y="6445106"/>
            <a:ext cx="1184706" cy="186690"/>
            <a:chOff x="863272" y="6563918"/>
            <a:chExt cx="861082" cy="135727"/>
          </a:xfrm>
          <a:solidFill>
            <a:schemeClr val="bg1"/>
          </a:solidFill>
        </p:grpSpPr>
        <p:sp>
          <p:nvSpPr>
            <p:cNvPr id="27" name="Freeform 6">
              <a:extLst>
                <a:ext uri="{FF2B5EF4-FFF2-40B4-BE49-F238E27FC236}">
                  <a16:creationId xmlns:a16="http://schemas.microsoft.com/office/drawing/2014/main" id="{3813DC77-8C0C-44B4-AE3B-61F5A801402A}"/>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8" name="Freeform 7">
              <a:extLst>
                <a:ext uri="{FF2B5EF4-FFF2-40B4-BE49-F238E27FC236}">
                  <a16:creationId xmlns:a16="http://schemas.microsoft.com/office/drawing/2014/main" id="{4D7DC1A2-819A-4366-8BE9-387CC000905C}"/>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29" name="Freeform 8">
              <a:extLst>
                <a:ext uri="{FF2B5EF4-FFF2-40B4-BE49-F238E27FC236}">
                  <a16:creationId xmlns:a16="http://schemas.microsoft.com/office/drawing/2014/main" id="{0373EF47-4DA1-4EF4-AE4F-54BCB38FC20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0" name="Freeform 9">
              <a:extLst>
                <a:ext uri="{FF2B5EF4-FFF2-40B4-BE49-F238E27FC236}">
                  <a16:creationId xmlns:a16="http://schemas.microsoft.com/office/drawing/2014/main" id="{ABC15050-D5E4-4FBD-806D-1CEC1AF606F8}"/>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1" name="Freeform 10">
              <a:extLst>
                <a:ext uri="{FF2B5EF4-FFF2-40B4-BE49-F238E27FC236}">
                  <a16:creationId xmlns:a16="http://schemas.microsoft.com/office/drawing/2014/main" id="{953BA047-B60F-46CD-AFCB-49101F4D74CE}"/>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2" name="Freeform 11">
              <a:extLst>
                <a:ext uri="{FF2B5EF4-FFF2-40B4-BE49-F238E27FC236}">
                  <a16:creationId xmlns:a16="http://schemas.microsoft.com/office/drawing/2014/main" id="{E5E07D7E-E36B-4549-9FB3-3BA1E225948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sp>
          <p:nvSpPr>
            <p:cNvPr id="33" name="Freeform 12">
              <a:extLst>
                <a:ext uri="{FF2B5EF4-FFF2-40B4-BE49-F238E27FC236}">
                  <a16:creationId xmlns:a16="http://schemas.microsoft.com/office/drawing/2014/main" id="{3352F97F-F3A2-4B3E-9917-55B62713FDC5}"/>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baseline="0"/>
            </a:p>
          </p:txBody>
        </p:sp>
      </p:grpSp>
      <p:sp>
        <p:nvSpPr>
          <p:cNvPr id="34" name="TextBox 33">
            <a:extLst>
              <a:ext uri="{FF2B5EF4-FFF2-40B4-BE49-F238E27FC236}">
                <a16:creationId xmlns:a16="http://schemas.microsoft.com/office/drawing/2014/main" id="{20A2C43B-3928-4C21-81F0-0AA332C8F322}"/>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 ©2022 VMware, Inc.</a:t>
            </a:r>
          </a:p>
        </p:txBody>
      </p:sp>
    </p:spTree>
    <p:extLst>
      <p:ext uri="{BB962C8B-B14F-4D97-AF65-F5344CB8AC3E}">
        <p14:creationId xmlns:p14="http://schemas.microsoft.com/office/powerpoint/2010/main" val="92814089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90" r:id="rId13"/>
    <p:sldLayoutId id="2147483991" r:id="rId14"/>
    <p:sldLayoutId id="2147483992" r:id="rId15"/>
    <p:sldLayoutId id="2147483993" r:id="rId16"/>
    <p:sldLayoutId id="2147483994" r:id="rId17"/>
    <p:sldLayoutId id="214748399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872" userDrawn="1">
          <p15:clr>
            <a:srgbClr val="F26B43"/>
          </p15:clr>
        </p15:guide>
        <p15:guide id="4" orient="horz" pos="1584" userDrawn="1">
          <p15:clr>
            <a:srgbClr val="F26B43"/>
          </p15:clr>
        </p15:guide>
        <p15:guide id="5" orient="horz" pos="1296" userDrawn="1">
          <p15:clr>
            <a:srgbClr val="F26B43"/>
          </p15:clr>
        </p15:guide>
        <p15:guide id="6" orient="horz" pos="1008" userDrawn="1">
          <p15:clr>
            <a:srgbClr val="F26B43"/>
          </p15:clr>
        </p15:guide>
        <p15:guide id="7" orient="horz" pos="720" userDrawn="1">
          <p15:clr>
            <a:srgbClr val="F26B43"/>
          </p15:clr>
        </p15:guide>
        <p15:guide id="8" orient="horz" pos="576" userDrawn="1">
          <p15:clr>
            <a:srgbClr val="F26B43"/>
          </p15:clr>
        </p15:guide>
        <p15:guide id="9" orient="horz" pos="288" userDrawn="1">
          <p15:clr>
            <a:srgbClr val="F26B43"/>
          </p15:clr>
        </p15:guide>
        <p15:guide id="10" orient="horz" userDrawn="1">
          <p15:clr>
            <a:srgbClr val="F26B43"/>
          </p15:clr>
        </p15:guide>
        <p15:guide id="11" orient="horz" pos="2448" userDrawn="1">
          <p15:clr>
            <a:srgbClr val="F26B43"/>
          </p15:clr>
        </p15:guide>
        <p15:guide id="12" orient="horz" pos="2736" userDrawn="1">
          <p15:clr>
            <a:srgbClr val="F26B43"/>
          </p15:clr>
        </p15:guide>
        <p15:guide id="13" orient="horz" pos="3024" userDrawn="1">
          <p15:clr>
            <a:srgbClr val="F26B43"/>
          </p15:clr>
        </p15:guide>
        <p15:guide id="14" orient="horz" pos="3312" userDrawn="1">
          <p15:clr>
            <a:srgbClr val="F26B43"/>
          </p15:clr>
        </p15:guide>
        <p15:guide id="15" orient="horz" pos="3600" userDrawn="1">
          <p15:clr>
            <a:srgbClr val="F26B43"/>
          </p15:clr>
        </p15:guide>
        <p15:guide id="16" orient="horz" pos="3888" userDrawn="1">
          <p15:clr>
            <a:srgbClr val="F26B43"/>
          </p15:clr>
        </p15:guide>
        <p15:guide id="17" orient="horz" pos="4032" userDrawn="1">
          <p15:clr>
            <a:srgbClr val="F26B43"/>
          </p15:clr>
        </p15:guide>
        <p15:guide id="18" pos="3552" userDrawn="1">
          <p15:clr>
            <a:srgbClr val="F26B43"/>
          </p15:clr>
        </p15:guide>
        <p15:guide id="19" pos="3264" userDrawn="1">
          <p15:clr>
            <a:srgbClr val="F26B43"/>
          </p15:clr>
        </p15:guide>
        <p15:guide id="20" pos="2976" userDrawn="1">
          <p15:clr>
            <a:srgbClr val="F26B43"/>
          </p15:clr>
        </p15:guide>
        <p15:guide id="21" pos="2688" userDrawn="1">
          <p15:clr>
            <a:srgbClr val="F26B43"/>
          </p15:clr>
        </p15:guide>
        <p15:guide id="22" pos="2400" userDrawn="1">
          <p15:clr>
            <a:srgbClr val="F26B43"/>
          </p15:clr>
        </p15:guide>
        <p15:guide id="23" pos="2112" userDrawn="1">
          <p15:clr>
            <a:srgbClr val="F26B43"/>
          </p15:clr>
        </p15:guide>
        <p15:guide id="24" pos="1823" userDrawn="1">
          <p15:clr>
            <a:srgbClr val="F26B43"/>
          </p15:clr>
        </p15:guide>
        <p15:guide id="25" pos="1535" userDrawn="1">
          <p15:clr>
            <a:srgbClr val="F26B43"/>
          </p15:clr>
        </p15:guide>
        <p15:guide id="26" pos="1247" userDrawn="1">
          <p15:clr>
            <a:srgbClr val="F26B43"/>
          </p15:clr>
        </p15:guide>
        <p15:guide id="27" pos="959" userDrawn="1">
          <p15:clr>
            <a:srgbClr val="F26B43"/>
          </p15:clr>
        </p15:guide>
        <p15:guide id="28" pos="671" userDrawn="1">
          <p15:clr>
            <a:srgbClr val="F26B43"/>
          </p15:clr>
        </p15:guide>
        <p15:guide id="29" pos="383" userDrawn="1">
          <p15:clr>
            <a:srgbClr val="F26B43"/>
          </p15:clr>
        </p15:guide>
        <p15:guide id="30" pos="4128" userDrawn="1">
          <p15:clr>
            <a:srgbClr val="F26B43"/>
          </p15:clr>
        </p15:guide>
        <p15:guide id="31" pos="4416" userDrawn="1">
          <p15:clr>
            <a:srgbClr val="F26B43"/>
          </p15:clr>
        </p15:guide>
        <p15:guide id="32" pos="4704" userDrawn="1">
          <p15:clr>
            <a:srgbClr val="F26B43"/>
          </p15:clr>
        </p15:guide>
        <p15:guide id="33" pos="4992" userDrawn="1">
          <p15:clr>
            <a:srgbClr val="F26B43"/>
          </p15:clr>
        </p15:guide>
        <p15:guide id="34" pos="5280" userDrawn="1">
          <p15:clr>
            <a:srgbClr val="F26B43"/>
          </p15:clr>
        </p15:guide>
        <p15:guide id="35" pos="5568" userDrawn="1">
          <p15:clr>
            <a:srgbClr val="F26B43"/>
          </p15:clr>
        </p15:guide>
        <p15:guide id="36" pos="5857" userDrawn="1">
          <p15:clr>
            <a:srgbClr val="F26B43"/>
          </p15:clr>
        </p15:guide>
        <p15:guide id="37" pos="6145" userDrawn="1">
          <p15:clr>
            <a:srgbClr val="F26B43"/>
          </p15:clr>
        </p15:guide>
        <p15:guide id="38" pos="6433" userDrawn="1">
          <p15:clr>
            <a:srgbClr val="F26B43"/>
          </p15:clr>
        </p15:guide>
        <p15:guide id="39" pos="6721" userDrawn="1">
          <p15:clr>
            <a:srgbClr val="F26B43"/>
          </p15:clr>
        </p15:guide>
        <p15:guide id="40" pos="7009" userDrawn="1">
          <p15:clr>
            <a:srgbClr val="F26B43"/>
          </p15:clr>
        </p15:guide>
        <p15:guide id="41" pos="7297" userDrawn="1">
          <p15:clr>
            <a:srgbClr val="F26B43"/>
          </p15:clr>
        </p15:guide>
        <p15:guide id="42" pos="7680" userDrawn="1">
          <p15:clr>
            <a:srgbClr val="F26B43"/>
          </p15:clr>
        </p15:guide>
        <p15:guide id="43" orient="horz" pos="4320" userDrawn="1">
          <p15:clr>
            <a:srgbClr val="F26B43"/>
          </p15:clr>
        </p15:guide>
        <p15:guide id="4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4638-5EC9-B37A-C17F-8A62B538DDF3}"/>
              </a:ext>
            </a:extLst>
          </p:cNvPr>
          <p:cNvSpPr>
            <a:spLocks noGrp="1"/>
          </p:cNvSpPr>
          <p:nvPr>
            <p:ph type="title"/>
          </p:nvPr>
        </p:nvSpPr>
        <p:spPr>
          <a:xfrm>
            <a:off x="6188997" y="1368779"/>
            <a:ext cx="4997704" cy="1234440"/>
          </a:xfrm>
        </p:spPr>
        <p:txBody>
          <a:bodyPr/>
          <a:lstStyle/>
          <a:p>
            <a:r>
              <a:rPr lang="en-US" sz="3500">
                <a:ea typeface="+mj-lt"/>
                <a:cs typeface="+mj-lt"/>
              </a:rPr>
              <a:t>Making best out of the Data</a:t>
            </a:r>
            <a:endParaRPr lang="en-US" sz="3500"/>
          </a:p>
        </p:txBody>
      </p:sp>
      <p:sp>
        <p:nvSpPr>
          <p:cNvPr id="7" name="Subtitle 6">
            <a:extLst>
              <a:ext uri="{FF2B5EF4-FFF2-40B4-BE49-F238E27FC236}">
                <a16:creationId xmlns:a16="http://schemas.microsoft.com/office/drawing/2014/main" id="{61120E91-E89E-91DE-711D-F4649C5311A6}"/>
              </a:ext>
            </a:extLst>
          </p:cNvPr>
          <p:cNvSpPr>
            <a:spLocks noGrp="1"/>
          </p:cNvSpPr>
          <p:nvPr>
            <p:ph type="subTitle" idx="10"/>
          </p:nvPr>
        </p:nvSpPr>
        <p:spPr>
          <a:xfrm>
            <a:off x="6188996" y="2790532"/>
            <a:ext cx="5117785" cy="416403"/>
          </a:xfrm>
        </p:spPr>
        <p:txBody>
          <a:bodyPr vert="horz" lIns="0" tIns="0" rIns="0" bIns="0" rtlCol="0" anchor="t">
            <a:noAutofit/>
          </a:bodyPr>
          <a:lstStyle/>
          <a:p>
            <a:r>
              <a:rPr lang="en-US" sz="2000">
                <a:solidFill>
                  <a:schemeClr val="bg2">
                    <a:lumMod val="25000"/>
                  </a:schemeClr>
                </a:solidFill>
              </a:rPr>
              <a:t>Leveraging Analytics for Technical Efficiency and Enhanced User Experience</a:t>
            </a:r>
          </a:p>
        </p:txBody>
      </p:sp>
      <p:sp>
        <p:nvSpPr>
          <p:cNvPr id="4" name="Text Placeholder 3">
            <a:extLst>
              <a:ext uri="{FF2B5EF4-FFF2-40B4-BE49-F238E27FC236}">
                <a16:creationId xmlns:a16="http://schemas.microsoft.com/office/drawing/2014/main" id="{52489FE3-A117-1D6B-1EFB-AEEA3FCDFC55}"/>
              </a:ext>
            </a:extLst>
          </p:cNvPr>
          <p:cNvSpPr>
            <a:spLocks noGrp="1"/>
          </p:cNvSpPr>
          <p:nvPr>
            <p:ph type="body" sz="quarter" idx="11"/>
          </p:nvPr>
        </p:nvSpPr>
        <p:spPr>
          <a:xfrm>
            <a:off x="6243816" y="4172778"/>
            <a:ext cx="3658553" cy="355601"/>
          </a:xfrm>
        </p:spPr>
        <p:txBody>
          <a:bodyPr/>
          <a:lstStyle/>
          <a:p>
            <a:r>
              <a:rPr lang="en-US"/>
              <a:t>Renisha Fernandes</a:t>
            </a:r>
          </a:p>
        </p:txBody>
      </p:sp>
      <p:sp>
        <p:nvSpPr>
          <p:cNvPr id="5" name="Text Placeholder 4">
            <a:extLst>
              <a:ext uri="{FF2B5EF4-FFF2-40B4-BE49-F238E27FC236}">
                <a16:creationId xmlns:a16="http://schemas.microsoft.com/office/drawing/2014/main" id="{625D2560-EBF3-455E-BBD4-AA70A80C5B56}"/>
              </a:ext>
            </a:extLst>
          </p:cNvPr>
          <p:cNvSpPr>
            <a:spLocks noGrp="1"/>
          </p:cNvSpPr>
          <p:nvPr>
            <p:ph type="body" sz="quarter" idx="12"/>
          </p:nvPr>
        </p:nvSpPr>
        <p:spPr>
          <a:xfrm>
            <a:off x="6245213" y="4566033"/>
            <a:ext cx="3658553" cy="355601"/>
          </a:xfrm>
        </p:spPr>
        <p:txBody>
          <a:bodyPr vert="horz" lIns="0" tIns="0" rIns="0" bIns="0" rtlCol="0" anchor="t">
            <a:noAutofit/>
          </a:bodyPr>
          <a:lstStyle/>
          <a:p>
            <a:r>
              <a:rPr lang="en-US" sz="1100"/>
              <a:t> Staff Engineer, VMware</a:t>
            </a:r>
          </a:p>
        </p:txBody>
      </p:sp>
      <p:sp>
        <p:nvSpPr>
          <p:cNvPr id="6" name="Text Placeholder 5">
            <a:extLst>
              <a:ext uri="{FF2B5EF4-FFF2-40B4-BE49-F238E27FC236}">
                <a16:creationId xmlns:a16="http://schemas.microsoft.com/office/drawing/2014/main" id="{53734075-149C-FB6A-0AC8-B44934A018A9}"/>
              </a:ext>
            </a:extLst>
          </p:cNvPr>
          <p:cNvSpPr>
            <a:spLocks noGrp="1"/>
          </p:cNvSpPr>
          <p:nvPr>
            <p:ph type="body" sz="quarter" idx="13"/>
          </p:nvPr>
        </p:nvSpPr>
        <p:spPr>
          <a:xfrm>
            <a:off x="6279187" y="5989404"/>
            <a:ext cx="3658553" cy="267221"/>
          </a:xfrm>
        </p:spPr>
        <p:txBody>
          <a:bodyPr vert="horz" lIns="0" tIns="0" rIns="0" bIns="0" rtlCol="0" anchor="t">
            <a:noAutofit/>
          </a:bodyPr>
          <a:lstStyle/>
          <a:p>
            <a:r>
              <a:rPr lang="en-US"/>
              <a:t>14th June 2023</a:t>
            </a:r>
          </a:p>
        </p:txBody>
      </p:sp>
      <p:sp>
        <p:nvSpPr>
          <p:cNvPr id="16" name="Text Placeholder 3">
            <a:extLst>
              <a:ext uri="{FF2B5EF4-FFF2-40B4-BE49-F238E27FC236}">
                <a16:creationId xmlns:a16="http://schemas.microsoft.com/office/drawing/2014/main" id="{E7B8FCB0-91CA-57BD-A8BB-D2EAB5473F5F}"/>
              </a:ext>
            </a:extLst>
          </p:cNvPr>
          <p:cNvSpPr txBox="1">
            <a:spLocks/>
          </p:cNvSpPr>
          <p:nvPr/>
        </p:nvSpPr>
        <p:spPr>
          <a:xfrm>
            <a:off x="6243886" y="4919753"/>
            <a:ext cx="4040351" cy="355601"/>
          </a:xfrm>
          <a:prstGeom prst="rect">
            <a:avLst/>
          </a:prstGeom>
        </p:spPr>
        <p:txBody>
          <a:bodyPr vert="horz" lIns="0" tIns="0" rIns="0" bIns="0" rtlCol="0" anchor="b">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a:t>Muskan Prajapati</a:t>
            </a:r>
          </a:p>
        </p:txBody>
      </p:sp>
      <p:sp>
        <p:nvSpPr>
          <p:cNvPr id="18" name="Text Placeholder 4">
            <a:extLst>
              <a:ext uri="{FF2B5EF4-FFF2-40B4-BE49-F238E27FC236}">
                <a16:creationId xmlns:a16="http://schemas.microsoft.com/office/drawing/2014/main" id="{22F5143A-AFFE-4655-94D9-BE8E9A3C9661}"/>
              </a:ext>
            </a:extLst>
          </p:cNvPr>
          <p:cNvSpPr txBox="1">
            <a:spLocks/>
          </p:cNvSpPr>
          <p:nvPr/>
        </p:nvSpPr>
        <p:spPr>
          <a:xfrm>
            <a:off x="6278420" y="5343349"/>
            <a:ext cx="4040351" cy="3556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None/>
              <a:defRPr sz="16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r>
              <a:rPr lang="en-US" sz="1100"/>
              <a:t>Member of Technical Staff, VMware</a:t>
            </a:r>
          </a:p>
        </p:txBody>
      </p:sp>
    </p:spTree>
    <p:extLst>
      <p:ext uri="{BB962C8B-B14F-4D97-AF65-F5344CB8AC3E}">
        <p14:creationId xmlns:p14="http://schemas.microsoft.com/office/powerpoint/2010/main" val="367507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A61EBB-4EFB-11F0-CE8E-0A3C16384939}"/>
              </a:ext>
            </a:extLst>
          </p:cNvPr>
          <p:cNvSpPr>
            <a:spLocks noGrp="1"/>
          </p:cNvSpPr>
          <p:nvPr>
            <p:ph type="title"/>
          </p:nvPr>
        </p:nvSpPr>
        <p:spPr/>
        <p:txBody>
          <a:bodyPr/>
          <a:lstStyle/>
          <a:p>
            <a:r>
              <a:rPr lang="en-US"/>
              <a:t>Analytics for Scan and patch</a:t>
            </a:r>
          </a:p>
        </p:txBody>
      </p:sp>
      <p:pic>
        <p:nvPicPr>
          <p:cNvPr id="9" name="Picture 9">
            <a:extLst>
              <a:ext uri="{FF2B5EF4-FFF2-40B4-BE49-F238E27FC236}">
                <a16:creationId xmlns:a16="http://schemas.microsoft.com/office/drawing/2014/main" id="{4696BA89-294D-8A70-4A66-C66BEA1124BA}"/>
              </a:ext>
            </a:extLst>
          </p:cNvPr>
          <p:cNvPicPr>
            <a:picLocks noGrp="1" noChangeAspect="1"/>
          </p:cNvPicPr>
          <p:nvPr>
            <p:ph sz="quarter" idx="17"/>
          </p:nvPr>
        </p:nvPicPr>
        <p:blipFill>
          <a:blip r:embed="rId3"/>
          <a:stretch>
            <a:fillRect/>
          </a:stretch>
        </p:blipFill>
        <p:spPr>
          <a:xfrm>
            <a:off x="414710" y="1181358"/>
            <a:ext cx="4148168" cy="4990842"/>
          </a:xfrm>
        </p:spPr>
      </p:pic>
      <p:sp>
        <p:nvSpPr>
          <p:cNvPr id="5" name="Text Placeholder 6">
            <a:extLst>
              <a:ext uri="{FF2B5EF4-FFF2-40B4-BE49-F238E27FC236}">
                <a16:creationId xmlns:a16="http://schemas.microsoft.com/office/drawing/2014/main" id="{02E7693D-3030-6D38-E59A-1AF8B41D0481}"/>
              </a:ext>
            </a:extLst>
          </p:cNvPr>
          <p:cNvSpPr txBox="1">
            <a:spLocks/>
          </p:cNvSpPr>
          <p:nvPr/>
        </p:nvSpPr>
        <p:spPr>
          <a:xfrm>
            <a:off x="4997593" y="1883835"/>
            <a:ext cx="6776031" cy="3429347"/>
          </a:xfrm>
          <a:prstGeom prst="rect">
            <a:avLst/>
          </a:prstGeom>
          <a:solidFill>
            <a:srgbClr val="CCE0EB"/>
          </a:solidFill>
          <a:ln>
            <a:solidFill>
              <a:srgbClr val="4472C4"/>
            </a:solidFill>
          </a:ln>
        </p:spPr>
        <p:txBody>
          <a:bodyPr vert="horz" lIns="457200" tIns="457200" rIns="594360" bIns="45720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342900" indent="-342900">
              <a:buChar char="•"/>
            </a:pPr>
            <a:r>
              <a:rPr lang="en-US">
                <a:solidFill>
                  <a:schemeClr val="accent2">
                    <a:lumMod val="50000"/>
                  </a:schemeClr>
                </a:solidFill>
              </a:rPr>
              <a:t>Scan and detect Inconsistent CI drifts</a:t>
            </a:r>
          </a:p>
          <a:p>
            <a:pPr marL="342900" indent="-342900">
              <a:buClr>
                <a:srgbClr val="AAA9AC"/>
              </a:buClr>
              <a:buChar char="•"/>
            </a:pPr>
            <a:r>
              <a:rPr lang="en-US">
                <a:solidFill>
                  <a:schemeClr val="accent2">
                    <a:lumMod val="50000"/>
                  </a:schemeClr>
                </a:solidFill>
              </a:rPr>
              <a:t>Patch proactively</a:t>
            </a:r>
          </a:p>
          <a:p>
            <a:pPr marL="342900" indent="-342900">
              <a:buClr>
                <a:srgbClr val="AAA9AC"/>
              </a:buClr>
              <a:buChar char="•"/>
            </a:pPr>
            <a:r>
              <a:rPr lang="en-US">
                <a:solidFill>
                  <a:schemeClr val="accent2">
                    <a:lumMod val="50000"/>
                  </a:schemeClr>
                </a:solidFill>
              </a:rPr>
              <a:t>Telemetry data collection : Drift impact radius</a:t>
            </a:r>
          </a:p>
          <a:p>
            <a:pPr marL="342900" indent="-342900">
              <a:buClr>
                <a:srgbClr val="AAA9AC"/>
              </a:buClr>
              <a:buChar char="•"/>
            </a:pPr>
            <a:r>
              <a:rPr lang="en-US">
                <a:solidFill>
                  <a:schemeClr val="accent2">
                    <a:lumMod val="50000"/>
                  </a:schemeClr>
                </a:solidFill>
              </a:rPr>
              <a:t>Enforce Configuration Standards</a:t>
            </a:r>
          </a:p>
          <a:p>
            <a:pPr>
              <a:buClr>
                <a:srgbClr val="AAA9AC"/>
              </a:buClr>
              <a:buNone/>
            </a:pPr>
            <a:endParaRPr lang="en-US">
              <a:solidFill>
                <a:schemeClr val="accent2">
                  <a:lumMod val="50000"/>
                </a:schemeClr>
              </a:solidFill>
            </a:endParaRPr>
          </a:p>
        </p:txBody>
      </p:sp>
    </p:spTree>
    <p:extLst>
      <p:ext uri="{BB962C8B-B14F-4D97-AF65-F5344CB8AC3E}">
        <p14:creationId xmlns:p14="http://schemas.microsoft.com/office/powerpoint/2010/main" val="378743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8A20506-941E-3EB3-CA81-218CEB7ACCFB}"/>
              </a:ext>
            </a:extLst>
          </p:cNvPr>
          <p:cNvSpPr>
            <a:spLocks noGrp="1"/>
          </p:cNvSpPr>
          <p:nvPr>
            <p:ph type="subTitle" idx="10"/>
          </p:nvPr>
        </p:nvSpPr>
        <p:spPr/>
        <p:txBody>
          <a:bodyPr/>
          <a:lstStyle/>
          <a:p>
            <a:endParaRPr lang="en-US"/>
          </a:p>
        </p:txBody>
      </p:sp>
      <p:sp>
        <p:nvSpPr>
          <p:cNvPr id="4" name="Title 3">
            <a:extLst>
              <a:ext uri="{FF2B5EF4-FFF2-40B4-BE49-F238E27FC236}">
                <a16:creationId xmlns:a16="http://schemas.microsoft.com/office/drawing/2014/main" id="{C7E79B3B-EF7E-51D2-3C4B-2186012F4C61}"/>
              </a:ext>
            </a:extLst>
          </p:cNvPr>
          <p:cNvSpPr>
            <a:spLocks noGrp="1"/>
          </p:cNvSpPr>
          <p:nvPr>
            <p:ph type="title"/>
          </p:nvPr>
        </p:nvSpPr>
        <p:spPr/>
        <p:txBody>
          <a:bodyPr/>
          <a:lstStyle/>
          <a:p>
            <a:r>
              <a:rPr lang="en-US"/>
              <a:t>Script Executions analytics</a:t>
            </a:r>
          </a:p>
        </p:txBody>
      </p:sp>
      <p:sp>
        <p:nvSpPr>
          <p:cNvPr id="6" name="Text Placeholder 6">
            <a:extLst>
              <a:ext uri="{FF2B5EF4-FFF2-40B4-BE49-F238E27FC236}">
                <a16:creationId xmlns:a16="http://schemas.microsoft.com/office/drawing/2014/main" id="{A43B7ECE-69DF-852D-4F95-24AA4FEFA1E4}"/>
              </a:ext>
            </a:extLst>
          </p:cNvPr>
          <p:cNvSpPr txBox="1">
            <a:spLocks/>
          </p:cNvSpPr>
          <p:nvPr/>
        </p:nvSpPr>
        <p:spPr>
          <a:xfrm>
            <a:off x="6203872" y="1795772"/>
            <a:ext cx="5373142" cy="3661479"/>
          </a:xfrm>
          <a:prstGeom prst="rect">
            <a:avLst/>
          </a:prstGeom>
          <a:solidFill>
            <a:srgbClr val="CCE0EB"/>
          </a:solidFill>
          <a:ln>
            <a:solidFill>
              <a:srgbClr val="4472C4"/>
            </a:solidFill>
          </a:ln>
        </p:spPr>
        <p:txBody>
          <a:bodyPr vert="horz" lIns="457200" tIns="457200" rIns="594360" bIns="45720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342900" indent="-342900">
              <a:buFont typeface="Arial" panose="020B0604020202020204" pitchFamily="34" charset="0"/>
              <a:buChar char="•"/>
            </a:pPr>
            <a:r>
              <a:rPr lang="en-US">
                <a:solidFill>
                  <a:schemeClr val="accent2">
                    <a:lumMod val="50000"/>
                  </a:schemeClr>
                </a:solidFill>
              </a:rPr>
              <a:t>2k+ scripts and 10M+ executions</a:t>
            </a:r>
          </a:p>
          <a:p>
            <a:pPr marL="342900" indent="-342900">
              <a:buClr>
                <a:srgbClr val="AAA9AC"/>
              </a:buClr>
              <a:buFont typeface="Arial" panose="020B0604020202020204" pitchFamily="34" charset="0"/>
              <a:buChar char="•"/>
            </a:pPr>
            <a:r>
              <a:rPr lang="en-US">
                <a:solidFill>
                  <a:schemeClr val="accent2">
                    <a:lumMod val="50000"/>
                  </a:schemeClr>
                </a:solidFill>
              </a:rPr>
              <a:t>Script popularity</a:t>
            </a:r>
          </a:p>
          <a:p>
            <a:pPr marL="342900" indent="-342900">
              <a:buClr>
                <a:srgbClr val="AAA9AC"/>
              </a:buClr>
              <a:buFont typeface="Arial" panose="020B0604020202020204" pitchFamily="34" charset="0"/>
              <a:buChar char="•"/>
            </a:pPr>
            <a:r>
              <a:rPr lang="en-US">
                <a:solidFill>
                  <a:schemeClr val="accent2">
                    <a:lumMod val="50000"/>
                  </a:schemeClr>
                </a:solidFill>
              </a:rPr>
              <a:t>Success Rate</a:t>
            </a:r>
          </a:p>
          <a:p>
            <a:pPr marL="342900" indent="-342900">
              <a:buClr>
                <a:srgbClr val="AAA9AC"/>
              </a:buClr>
              <a:buFont typeface="Arial" panose="020B0604020202020204" pitchFamily="34" charset="0"/>
              <a:buChar char="•"/>
            </a:pPr>
            <a:r>
              <a:rPr lang="en-US">
                <a:solidFill>
                  <a:schemeClr val="accent2">
                    <a:lumMod val="50000"/>
                  </a:schemeClr>
                </a:solidFill>
              </a:rPr>
              <a:t>Script rot and deprecation</a:t>
            </a:r>
          </a:p>
          <a:p>
            <a:pPr marL="342900" indent="-342900">
              <a:buClr>
                <a:srgbClr val="AAA9AC"/>
              </a:buClr>
              <a:buFont typeface="Arial" panose="020B0604020202020204" pitchFamily="34" charset="0"/>
              <a:buChar char="•"/>
            </a:pPr>
            <a:r>
              <a:rPr lang="en-US">
                <a:solidFill>
                  <a:schemeClr val="accent2">
                    <a:lumMod val="50000"/>
                  </a:schemeClr>
                </a:solidFill>
              </a:rPr>
              <a:t>Collaboration guidelines</a:t>
            </a:r>
          </a:p>
          <a:p>
            <a:pPr marL="285750" indent="-285750">
              <a:buClr>
                <a:srgbClr val="AAA9AC"/>
              </a:buClr>
              <a:buFont typeface="Arial" panose="020B0604020202020204" pitchFamily="34" charset="0"/>
              <a:buChar char="•"/>
            </a:pPr>
            <a:endParaRPr lang="en-US">
              <a:solidFill>
                <a:schemeClr val="accent2">
                  <a:lumMod val="50000"/>
                </a:schemeClr>
              </a:solidFill>
            </a:endParaRPr>
          </a:p>
          <a:p>
            <a:pPr marL="285750" indent="-285750">
              <a:buClr>
                <a:srgbClr val="AAA9AC"/>
              </a:buClr>
              <a:buFont typeface="Arial" panose="020B0604020202020204" pitchFamily="34" charset="0"/>
              <a:buChar char="•"/>
            </a:pPr>
            <a:endParaRPr lang="en-US">
              <a:solidFill>
                <a:schemeClr val="accent2">
                  <a:lumMod val="50000"/>
                </a:schemeClr>
              </a:solidFill>
            </a:endParaRPr>
          </a:p>
        </p:txBody>
      </p:sp>
      <p:pic>
        <p:nvPicPr>
          <p:cNvPr id="9" name="Picture 9" descr="Chart&#10;&#10;Description automatically generated">
            <a:extLst>
              <a:ext uri="{FF2B5EF4-FFF2-40B4-BE49-F238E27FC236}">
                <a16:creationId xmlns:a16="http://schemas.microsoft.com/office/drawing/2014/main" id="{6A21963E-33C7-987E-130C-52BD669CB828}"/>
              </a:ext>
            </a:extLst>
          </p:cNvPr>
          <p:cNvPicPr>
            <a:picLocks noGrp="1" noChangeAspect="1"/>
          </p:cNvPicPr>
          <p:nvPr>
            <p:ph sz="quarter" idx="14"/>
          </p:nvPr>
        </p:nvPicPr>
        <p:blipFill>
          <a:blip r:embed="rId3"/>
          <a:stretch>
            <a:fillRect/>
          </a:stretch>
        </p:blipFill>
        <p:spPr>
          <a:xfrm>
            <a:off x="287822" y="1643882"/>
            <a:ext cx="5961224" cy="4084735"/>
          </a:xfrm>
        </p:spPr>
      </p:pic>
    </p:spTree>
    <p:extLst>
      <p:ext uri="{BB962C8B-B14F-4D97-AF65-F5344CB8AC3E}">
        <p14:creationId xmlns:p14="http://schemas.microsoft.com/office/powerpoint/2010/main" val="169898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101B5-EA34-F873-1722-42D54B06735F}"/>
              </a:ext>
            </a:extLst>
          </p:cNvPr>
          <p:cNvSpPr>
            <a:spLocks noGrp="1"/>
          </p:cNvSpPr>
          <p:nvPr>
            <p:ph type="title"/>
          </p:nvPr>
        </p:nvSpPr>
        <p:spPr/>
        <p:txBody>
          <a:bodyPr wrap="none" anchor="b">
            <a:normAutofit/>
          </a:bodyPr>
          <a:lstStyle/>
          <a:p>
            <a:r>
              <a:rPr lang="en-US" sz="2600"/>
              <a:t>Plethora of microservices managing tons of executions</a:t>
            </a:r>
          </a:p>
        </p:txBody>
      </p:sp>
      <p:sp>
        <p:nvSpPr>
          <p:cNvPr id="9" name="Subtitle 2">
            <a:extLst>
              <a:ext uri="{FF2B5EF4-FFF2-40B4-BE49-F238E27FC236}">
                <a16:creationId xmlns:a16="http://schemas.microsoft.com/office/drawing/2014/main" id="{88085952-C11F-5023-05C5-77FA3A8D01A4}"/>
              </a:ext>
            </a:extLst>
          </p:cNvPr>
          <p:cNvSpPr>
            <a:spLocks noGrp="1"/>
          </p:cNvSpPr>
          <p:nvPr>
            <p:ph type="subTitle" idx="10"/>
          </p:nvPr>
        </p:nvSpPr>
        <p:spPr/>
        <p:txBody>
          <a:bodyPr/>
          <a:lstStyle/>
          <a:p>
            <a:endParaRPr lang="en-US"/>
          </a:p>
        </p:txBody>
      </p:sp>
      <p:pic>
        <p:nvPicPr>
          <p:cNvPr id="5" name="Picture 5" descr="Diagram&#10;&#10;Description automatically generated">
            <a:extLst>
              <a:ext uri="{FF2B5EF4-FFF2-40B4-BE49-F238E27FC236}">
                <a16:creationId xmlns:a16="http://schemas.microsoft.com/office/drawing/2014/main" id="{AF892538-7894-2DAC-FDAB-A6C6F798EEAA}"/>
              </a:ext>
            </a:extLst>
          </p:cNvPr>
          <p:cNvPicPr>
            <a:picLocks noGrp="1" noChangeAspect="1"/>
          </p:cNvPicPr>
          <p:nvPr>
            <p:ph sz="quarter" idx="17"/>
          </p:nvPr>
        </p:nvPicPr>
        <p:blipFill>
          <a:blip r:embed="rId3"/>
          <a:stretch>
            <a:fillRect/>
          </a:stretch>
        </p:blipFill>
        <p:spPr>
          <a:xfrm>
            <a:off x="1304242" y="1433513"/>
            <a:ext cx="8892311" cy="4488744"/>
          </a:xfrm>
        </p:spPr>
      </p:pic>
    </p:spTree>
    <p:extLst>
      <p:ext uri="{BB962C8B-B14F-4D97-AF65-F5344CB8AC3E}">
        <p14:creationId xmlns:p14="http://schemas.microsoft.com/office/powerpoint/2010/main" val="422907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A63D91CB-61E1-0685-C9F6-BD7824A0FF26}"/>
              </a:ext>
            </a:extLst>
          </p:cNvPr>
          <p:cNvPicPr>
            <a:picLocks noGrp="1" noChangeAspect="1"/>
          </p:cNvPicPr>
          <p:nvPr>
            <p:ph sz="quarter" idx="19"/>
          </p:nvPr>
        </p:nvPicPr>
        <p:blipFill>
          <a:blip r:embed="rId3"/>
          <a:stretch>
            <a:fillRect/>
          </a:stretch>
        </p:blipFill>
        <p:spPr>
          <a:xfrm>
            <a:off x="860296" y="1545380"/>
            <a:ext cx="3593630" cy="4572000"/>
          </a:xfrm>
        </p:spPr>
      </p:pic>
      <p:sp>
        <p:nvSpPr>
          <p:cNvPr id="3" name="Title 2">
            <a:extLst>
              <a:ext uri="{FF2B5EF4-FFF2-40B4-BE49-F238E27FC236}">
                <a16:creationId xmlns:a16="http://schemas.microsoft.com/office/drawing/2014/main" id="{69E3DED3-F8B4-04C9-E7D0-B9BBAC4CBE9E}"/>
              </a:ext>
            </a:extLst>
          </p:cNvPr>
          <p:cNvSpPr>
            <a:spLocks noGrp="1"/>
          </p:cNvSpPr>
          <p:nvPr>
            <p:ph type="title"/>
          </p:nvPr>
        </p:nvSpPr>
        <p:spPr/>
        <p:txBody>
          <a:bodyPr/>
          <a:lstStyle/>
          <a:p>
            <a:r>
              <a:rPr lang="en-US"/>
              <a:t>UI Analytics</a:t>
            </a:r>
          </a:p>
        </p:txBody>
      </p:sp>
      <p:sp>
        <p:nvSpPr>
          <p:cNvPr id="7" name="Text Placeholder 6">
            <a:extLst>
              <a:ext uri="{FF2B5EF4-FFF2-40B4-BE49-F238E27FC236}">
                <a16:creationId xmlns:a16="http://schemas.microsoft.com/office/drawing/2014/main" id="{10D4B210-AFE1-DB06-657D-CD1590764DD7}"/>
              </a:ext>
            </a:extLst>
          </p:cNvPr>
          <p:cNvSpPr>
            <a:spLocks noGrp="1"/>
          </p:cNvSpPr>
          <p:nvPr>
            <p:ph type="body" sz="quarter" idx="20"/>
          </p:nvPr>
        </p:nvSpPr>
        <p:spPr>
          <a:xfrm>
            <a:off x="4977408" y="1712259"/>
            <a:ext cx="6776031" cy="3974353"/>
          </a:xfrm>
          <a:solidFill>
            <a:srgbClr val="CCE0EB"/>
          </a:solidFill>
          <a:ln>
            <a:solidFill>
              <a:srgbClr val="4472C4"/>
            </a:solidFill>
          </a:ln>
        </p:spPr>
        <p:txBody>
          <a:bodyPr vert="horz" lIns="457200" tIns="457200" rIns="594360" bIns="457200" rtlCol="0" anchor="t">
            <a:noAutofit/>
          </a:bodyPr>
          <a:lstStyle/>
          <a:p>
            <a:pPr marL="285750" indent="-285750">
              <a:buClr>
                <a:srgbClr val="AAA9AC"/>
              </a:buClr>
              <a:buChar char="•"/>
            </a:pPr>
            <a:r>
              <a:rPr lang="en-US" sz="2000">
                <a:solidFill>
                  <a:schemeClr val="accent2">
                    <a:lumMod val="50000"/>
                  </a:schemeClr>
                </a:solidFill>
              </a:rPr>
              <a:t>Telemetry and event data collection</a:t>
            </a:r>
            <a:endParaRPr lang="en-US">
              <a:solidFill>
                <a:schemeClr val="accent2">
                  <a:lumMod val="50000"/>
                </a:schemeClr>
              </a:solidFill>
            </a:endParaRPr>
          </a:p>
          <a:p>
            <a:pPr marL="285750" indent="-285750">
              <a:buClr>
                <a:srgbClr val="AAA9AC"/>
              </a:buClr>
              <a:buChar char="•"/>
            </a:pPr>
            <a:r>
              <a:rPr lang="en-US" sz="2000">
                <a:solidFill>
                  <a:schemeClr val="accent2">
                    <a:lumMod val="50000"/>
                  </a:schemeClr>
                </a:solidFill>
              </a:rPr>
              <a:t>Insightful report generation</a:t>
            </a:r>
          </a:p>
          <a:p>
            <a:pPr marL="285750" indent="-285750">
              <a:buClr>
                <a:srgbClr val="AAA9AC"/>
              </a:buClr>
              <a:buChar char="•"/>
            </a:pPr>
            <a:r>
              <a:rPr lang="en-US" sz="2000">
                <a:solidFill>
                  <a:schemeClr val="accent2">
                    <a:lumMod val="50000"/>
                  </a:schemeClr>
                </a:solidFill>
              </a:rPr>
              <a:t>Feature utilization</a:t>
            </a:r>
          </a:p>
          <a:p>
            <a:pPr marL="285750" indent="-285750">
              <a:buClr>
                <a:srgbClr val="AAA9AC"/>
              </a:buClr>
              <a:buChar char="•"/>
            </a:pPr>
            <a:r>
              <a:rPr lang="en-US" sz="2000">
                <a:solidFill>
                  <a:schemeClr val="accent2">
                    <a:lumMod val="50000"/>
                  </a:schemeClr>
                </a:solidFill>
              </a:rPr>
              <a:t>UX Personalization</a:t>
            </a:r>
          </a:p>
          <a:p>
            <a:pPr marL="285750" indent="-285750">
              <a:buClr>
                <a:srgbClr val="AAA9AC"/>
              </a:buClr>
              <a:buChar char="•"/>
            </a:pPr>
            <a:r>
              <a:rPr lang="en-US" sz="2000">
                <a:solidFill>
                  <a:schemeClr val="accent2">
                    <a:lumMod val="50000"/>
                  </a:schemeClr>
                </a:solidFill>
              </a:rPr>
              <a:t>Auditability</a:t>
            </a:r>
          </a:p>
          <a:p>
            <a:pPr marL="285750" indent="-285750">
              <a:buClr>
                <a:srgbClr val="AAA9AC"/>
              </a:buClr>
              <a:buChar char="•"/>
            </a:pPr>
            <a:endParaRPr lang="en-US">
              <a:solidFill>
                <a:schemeClr val="accent2">
                  <a:lumMod val="50000"/>
                </a:schemeClr>
              </a:solidFill>
            </a:endParaRPr>
          </a:p>
        </p:txBody>
      </p:sp>
    </p:spTree>
    <p:extLst>
      <p:ext uri="{BB962C8B-B14F-4D97-AF65-F5344CB8AC3E}">
        <p14:creationId xmlns:p14="http://schemas.microsoft.com/office/powerpoint/2010/main" val="231444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73F781-4D86-F586-962A-F3DA8445B674}"/>
              </a:ext>
            </a:extLst>
          </p:cNvPr>
          <p:cNvSpPr>
            <a:spLocks noGrp="1"/>
          </p:cNvSpPr>
          <p:nvPr>
            <p:ph type="title"/>
          </p:nvPr>
        </p:nvSpPr>
        <p:spPr/>
        <p:txBody>
          <a:bodyPr/>
          <a:lstStyle/>
          <a:p>
            <a:r>
              <a:rPr lang="en-US" err="1"/>
              <a:t>Slackbot</a:t>
            </a:r>
          </a:p>
        </p:txBody>
      </p:sp>
      <p:pic>
        <p:nvPicPr>
          <p:cNvPr id="6" name="Picture 6" descr="A picture containing text, vector graphics, businesscard&#10;&#10;Description automatically generated">
            <a:extLst>
              <a:ext uri="{FF2B5EF4-FFF2-40B4-BE49-F238E27FC236}">
                <a16:creationId xmlns:a16="http://schemas.microsoft.com/office/drawing/2014/main" id="{0B2B1F1B-3EEA-E952-5D07-4EEC9265EF1F}"/>
              </a:ext>
            </a:extLst>
          </p:cNvPr>
          <p:cNvPicPr>
            <a:picLocks noGrp="1" noChangeAspect="1"/>
          </p:cNvPicPr>
          <p:nvPr>
            <p:ph sz="quarter" idx="17"/>
          </p:nvPr>
        </p:nvPicPr>
        <p:blipFill>
          <a:blip r:embed="rId3"/>
          <a:stretch>
            <a:fillRect/>
          </a:stretch>
        </p:blipFill>
        <p:spPr>
          <a:xfrm>
            <a:off x="733863" y="1170581"/>
            <a:ext cx="4177070" cy="4971737"/>
          </a:xfrm>
        </p:spPr>
      </p:pic>
      <p:sp>
        <p:nvSpPr>
          <p:cNvPr id="7" name="Text Placeholder 6">
            <a:extLst>
              <a:ext uri="{FF2B5EF4-FFF2-40B4-BE49-F238E27FC236}">
                <a16:creationId xmlns:a16="http://schemas.microsoft.com/office/drawing/2014/main" id="{9025B666-7C22-EF16-8589-CBFD38EE4CC6}"/>
              </a:ext>
            </a:extLst>
          </p:cNvPr>
          <p:cNvSpPr txBox="1">
            <a:spLocks/>
          </p:cNvSpPr>
          <p:nvPr/>
        </p:nvSpPr>
        <p:spPr>
          <a:xfrm>
            <a:off x="4977408" y="1524882"/>
            <a:ext cx="6663605" cy="3562124"/>
          </a:xfrm>
          <a:prstGeom prst="rect">
            <a:avLst/>
          </a:prstGeom>
          <a:solidFill>
            <a:srgbClr val="CCE0EB"/>
          </a:solidFill>
          <a:ln>
            <a:solidFill>
              <a:srgbClr val="4472C4"/>
            </a:solidFill>
          </a:ln>
        </p:spPr>
        <p:txBody>
          <a:bodyPr vert="horz" lIns="457200" tIns="457200" rIns="594360" bIns="45720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285750" indent="-285750">
              <a:buClr>
                <a:srgbClr val="AAA9AC"/>
              </a:buClr>
              <a:buFont typeface="Arial" panose="020B0604020202020204" pitchFamily="34" charset="0"/>
              <a:buChar char="•"/>
            </a:pPr>
            <a:endParaRPr lang="en-US">
              <a:solidFill>
                <a:schemeClr val="accent2">
                  <a:lumMod val="50000"/>
                </a:schemeClr>
              </a:solidFill>
            </a:endParaRPr>
          </a:p>
          <a:p>
            <a:pPr marL="285750" indent="-285750">
              <a:buClr>
                <a:srgbClr val="AAA9AC"/>
              </a:buClr>
              <a:buFont typeface="Arial" panose="020B0604020202020204" pitchFamily="34" charset="0"/>
              <a:buChar char="•"/>
            </a:pPr>
            <a:r>
              <a:rPr lang="en-US">
                <a:solidFill>
                  <a:schemeClr val="accent2">
                    <a:lumMod val="50000"/>
                  </a:schemeClr>
                </a:solidFill>
              </a:rPr>
              <a:t>Slack assist channel</a:t>
            </a:r>
          </a:p>
          <a:p>
            <a:pPr marL="285750" indent="-285750">
              <a:buClr>
                <a:srgbClr val="AAA9AC"/>
              </a:buClr>
              <a:buFont typeface="Arial" panose="020B0604020202020204" pitchFamily="34" charset="0"/>
              <a:buChar char="•"/>
            </a:pPr>
            <a:r>
              <a:rPr lang="en-US">
                <a:solidFill>
                  <a:schemeClr val="accent2">
                    <a:lumMod val="50000"/>
                  </a:schemeClr>
                </a:solidFill>
              </a:rPr>
              <a:t>Trained on NLP model</a:t>
            </a:r>
          </a:p>
          <a:p>
            <a:pPr marL="285750" indent="-285750">
              <a:buClr>
                <a:srgbClr val="AAA9AC"/>
              </a:buClr>
              <a:buFont typeface="Arial" panose="020B0604020202020204" pitchFamily="34" charset="0"/>
              <a:buChar char="•"/>
            </a:pPr>
            <a:r>
              <a:rPr lang="en-US">
                <a:solidFill>
                  <a:schemeClr val="accent2">
                    <a:lumMod val="50000"/>
                  </a:schemeClr>
                </a:solidFill>
              </a:rPr>
              <a:t>Context aware vector embeddings</a:t>
            </a:r>
          </a:p>
          <a:p>
            <a:pPr marL="285750" indent="-285750">
              <a:buClr>
                <a:srgbClr val="AAA9AC"/>
              </a:buClr>
              <a:buFont typeface="Arial" panose="020B0604020202020204" pitchFamily="34" charset="0"/>
              <a:buChar char="•"/>
            </a:pPr>
            <a:r>
              <a:rPr lang="en-US">
                <a:solidFill>
                  <a:schemeClr val="accent2">
                    <a:lumMod val="50000"/>
                  </a:schemeClr>
                </a:solidFill>
              </a:rPr>
              <a:t>Assist channel telemetry</a:t>
            </a:r>
          </a:p>
          <a:p>
            <a:pPr marL="285750" indent="-285750">
              <a:buClr>
                <a:srgbClr val="AAA9AC"/>
              </a:buClr>
              <a:buFont typeface="Arial" panose="020B0604020202020204" pitchFamily="34" charset="0"/>
              <a:buChar char="•"/>
            </a:pPr>
            <a:endParaRPr lang="en-US">
              <a:solidFill>
                <a:schemeClr val="accent2">
                  <a:lumMod val="50000"/>
                </a:schemeClr>
              </a:solidFill>
            </a:endParaRPr>
          </a:p>
        </p:txBody>
      </p:sp>
    </p:spTree>
    <p:extLst>
      <p:ext uri="{BB962C8B-B14F-4D97-AF65-F5344CB8AC3E}">
        <p14:creationId xmlns:p14="http://schemas.microsoft.com/office/powerpoint/2010/main" val="25818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5B90BDE-0CFB-465F-B8E7-EAECD5E0D7AC}"/>
              </a:ext>
            </a:extLst>
          </p:cNvPr>
          <p:cNvPicPr>
            <a:picLocks noGrp="1" noChangeAspect="1"/>
          </p:cNvPicPr>
          <p:nvPr>
            <p:ph sz="quarter" idx="19"/>
          </p:nvPr>
        </p:nvPicPr>
        <p:blipFill>
          <a:blip r:embed="rId3"/>
          <a:stretch>
            <a:fillRect/>
          </a:stretch>
        </p:blipFill>
        <p:spPr>
          <a:xfrm>
            <a:off x="1301700" y="1284111"/>
            <a:ext cx="3231368" cy="4572000"/>
          </a:xfrm>
        </p:spPr>
      </p:pic>
      <p:sp>
        <p:nvSpPr>
          <p:cNvPr id="3" name="Title 2">
            <a:extLst>
              <a:ext uri="{FF2B5EF4-FFF2-40B4-BE49-F238E27FC236}">
                <a16:creationId xmlns:a16="http://schemas.microsoft.com/office/drawing/2014/main" id="{94B9782E-DFFB-69EF-DF67-0720E7440730}"/>
              </a:ext>
            </a:extLst>
          </p:cNvPr>
          <p:cNvSpPr>
            <a:spLocks noGrp="1"/>
          </p:cNvSpPr>
          <p:nvPr>
            <p:ph type="title"/>
          </p:nvPr>
        </p:nvSpPr>
        <p:spPr/>
        <p:txBody>
          <a:bodyPr/>
          <a:lstStyle/>
          <a:p>
            <a:br>
              <a:rPr lang="en-US"/>
            </a:br>
            <a:r>
              <a:rPr lang="en-US"/>
              <a:t>Challenges</a:t>
            </a:r>
          </a:p>
        </p:txBody>
      </p:sp>
      <p:sp>
        <p:nvSpPr>
          <p:cNvPr id="7" name="Text Placeholder 6">
            <a:extLst>
              <a:ext uri="{FF2B5EF4-FFF2-40B4-BE49-F238E27FC236}">
                <a16:creationId xmlns:a16="http://schemas.microsoft.com/office/drawing/2014/main" id="{9C671038-D468-D15D-6EEC-E5F3F6745005}"/>
              </a:ext>
            </a:extLst>
          </p:cNvPr>
          <p:cNvSpPr txBox="1">
            <a:spLocks/>
          </p:cNvSpPr>
          <p:nvPr/>
        </p:nvSpPr>
        <p:spPr>
          <a:xfrm>
            <a:off x="4977408" y="1524882"/>
            <a:ext cx="6663605" cy="3562124"/>
          </a:xfrm>
          <a:prstGeom prst="rect">
            <a:avLst/>
          </a:prstGeom>
          <a:solidFill>
            <a:srgbClr val="CCE0EB"/>
          </a:solidFill>
          <a:ln>
            <a:solidFill>
              <a:srgbClr val="4472C4"/>
            </a:solidFill>
          </a:ln>
        </p:spPr>
        <p:txBody>
          <a:bodyPr vert="horz" lIns="457200" tIns="457200" rIns="594360" bIns="45720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285750" indent="-285750">
              <a:buClr>
                <a:srgbClr val="AAA9AC"/>
              </a:buClr>
              <a:buFont typeface="Arial" panose="020B0604020202020204" pitchFamily="34" charset="0"/>
              <a:buChar char="•"/>
            </a:pPr>
            <a:endParaRPr lang="en-US">
              <a:solidFill>
                <a:schemeClr val="accent2">
                  <a:lumMod val="50000"/>
                </a:schemeClr>
              </a:solidFill>
            </a:endParaRPr>
          </a:p>
          <a:p>
            <a:pPr marL="285750" indent="-285750">
              <a:buClr>
                <a:srgbClr val="AAA9AC"/>
              </a:buClr>
              <a:buFont typeface="Arial" panose="020B0604020202020204" pitchFamily="34" charset="0"/>
              <a:buChar char="•"/>
            </a:pPr>
            <a:r>
              <a:rPr lang="en-US">
                <a:solidFill>
                  <a:schemeClr val="accent2">
                    <a:lumMod val="50000"/>
                  </a:schemeClr>
                </a:solidFill>
              </a:rPr>
              <a:t>Data quality – Shit in, Shit out</a:t>
            </a:r>
          </a:p>
          <a:p>
            <a:pPr marL="285750" indent="-285750">
              <a:buClr>
                <a:srgbClr val="AAA9AC"/>
              </a:buClr>
              <a:buChar char="•"/>
            </a:pPr>
            <a:r>
              <a:rPr lang="en-US">
                <a:solidFill>
                  <a:schemeClr val="accent2">
                    <a:lumMod val="50000"/>
                  </a:schemeClr>
                </a:solidFill>
              </a:rPr>
              <a:t>Data storage</a:t>
            </a:r>
          </a:p>
          <a:p>
            <a:pPr marL="285750" indent="-285750">
              <a:buClr>
                <a:srgbClr val="AAA9AC"/>
              </a:buClr>
              <a:buChar char="•"/>
            </a:pPr>
            <a:r>
              <a:rPr lang="en-US">
                <a:solidFill>
                  <a:schemeClr val="accent2">
                    <a:lumMod val="50000"/>
                  </a:schemeClr>
                </a:solidFill>
              </a:rPr>
              <a:t>Telemetry is never enough..</a:t>
            </a:r>
          </a:p>
          <a:p>
            <a:pPr marL="285750" indent="-285750">
              <a:buClr>
                <a:srgbClr val="AAA9AC"/>
              </a:buClr>
              <a:buChar char="•"/>
            </a:pPr>
            <a:endParaRPr lang="en-US">
              <a:solidFill>
                <a:schemeClr val="accent2">
                  <a:lumMod val="50000"/>
                </a:schemeClr>
              </a:solidFill>
            </a:endParaRPr>
          </a:p>
          <a:p>
            <a:pPr marL="285750" indent="-285750">
              <a:buClr>
                <a:srgbClr val="AAA9AC"/>
              </a:buClr>
              <a:buChar char="•"/>
            </a:pPr>
            <a:endParaRPr lang="en-US">
              <a:solidFill>
                <a:schemeClr val="accent2">
                  <a:lumMod val="50000"/>
                </a:schemeClr>
              </a:solidFill>
            </a:endParaRPr>
          </a:p>
        </p:txBody>
      </p:sp>
    </p:spTree>
    <p:extLst>
      <p:ext uri="{BB962C8B-B14F-4D97-AF65-F5344CB8AC3E}">
        <p14:creationId xmlns:p14="http://schemas.microsoft.com/office/powerpoint/2010/main" val="260002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DF9020-5FC2-6566-7AF5-D8D6E84E3B22}"/>
              </a:ext>
            </a:extLst>
          </p:cNvPr>
          <p:cNvSpPr>
            <a:spLocks noGrp="1"/>
          </p:cNvSpPr>
          <p:nvPr>
            <p:ph sz="quarter" idx="14"/>
          </p:nvPr>
        </p:nvSpPr>
        <p:spPr/>
        <p:txBody>
          <a:bodyPr vert="horz" lIns="0" tIns="0" rIns="0" bIns="0" rtlCol="0" anchor="t">
            <a:noAutofit/>
          </a:bodyPr>
          <a:lstStyle/>
          <a:p>
            <a:pPr marL="342900" indent="-342900">
              <a:buChar char="•"/>
            </a:pPr>
            <a:r>
              <a:rPr lang="en-US"/>
              <a:t>Analytics should be a building block of any service that helps SRE.</a:t>
            </a:r>
          </a:p>
          <a:p>
            <a:pPr marL="342900" indent="-342900">
              <a:buClr>
                <a:srgbClr val="AAA9AC"/>
              </a:buClr>
              <a:buChar char="•"/>
            </a:pPr>
            <a:r>
              <a:rPr lang="en-US"/>
              <a:t>If you have right data, you can build systems that take almost correct decision for you almost all the time.</a:t>
            </a:r>
          </a:p>
          <a:p>
            <a:pPr marL="342900" indent="-342900">
              <a:buClr>
                <a:srgbClr val="AAA9AC"/>
              </a:buClr>
              <a:buChar char="•"/>
            </a:pPr>
            <a:r>
              <a:rPr lang="en-US"/>
              <a:t>It is also important to handle data with care.</a:t>
            </a:r>
          </a:p>
          <a:p>
            <a:pPr marL="342900" indent="-342900">
              <a:buClr>
                <a:srgbClr val="AAA9AC"/>
              </a:buClr>
            </a:pPr>
            <a:endParaRPr lang="en-US"/>
          </a:p>
          <a:p>
            <a:pPr marL="342900" indent="-342900">
              <a:buClr>
                <a:srgbClr val="AAA9AC"/>
              </a:buClr>
            </a:pPr>
            <a:endParaRPr lang="en-US"/>
          </a:p>
        </p:txBody>
      </p:sp>
      <p:sp>
        <p:nvSpPr>
          <p:cNvPr id="3" name="Title 2">
            <a:extLst>
              <a:ext uri="{FF2B5EF4-FFF2-40B4-BE49-F238E27FC236}">
                <a16:creationId xmlns:a16="http://schemas.microsoft.com/office/drawing/2014/main" id="{0A20874B-94CC-904C-5F39-964375D1C7DA}"/>
              </a:ext>
            </a:extLst>
          </p:cNvPr>
          <p:cNvSpPr>
            <a:spLocks noGrp="1"/>
          </p:cNvSpPr>
          <p:nvPr>
            <p:ph type="title"/>
          </p:nvPr>
        </p:nvSpPr>
        <p:spPr/>
        <p:txBody>
          <a:bodyPr/>
          <a:lstStyle/>
          <a:p>
            <a:r>
              <a:rPr lang="en-US"/>
              <a:t>Take Away</a:t>
            </a:r>
          </a:p>
        </p:txBody>
      </p:sp>
    </p:spTree>
    <p:extLst>
      <p:ext uri="{BB962C8B-B14F-4D97-AF65-F5344CB8AC3E}">
        <p14:creationId xmlns:p14="http://schemas.microsoft.com/office/powerpoint/2010/main" val="35284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E672BC-9FD8-7803-3C48-0FFAEAE27432}"/>
              </a:ext>
            </a:extLst>
          </p:cNvPr>
          <p:cNvSpPr>
            <a:spLocks noGrp="1"/>
          </p:cNvSpPr>
          <p:nvPr>
            <p:ph type="title"/>
          </p:nvPr>
        </p:nvSpPr>
        <p:spPr>
          <a:xfrm>
            <a:off x="590696" y="938794"/>
            <a:ext cx="6427626" cy="1229360"/>
          </a:xfrm>
        </p:spPr>
        <p:txBody>
          <a:bodyPr/>
          <a:lstStyle/>
          <a:p>
            <a:r>
              <a:rPr lang="en-US" sz="9600"/>
              <a:t>Q &amp; A</a:t>
            </a:r>
          </a:p>
        </p:txBody>
      </p:sp>
    </p:spTree>
    <p:extLst>
      <p:ext uri="{BB962C8B-B14F-4D97-AF65-F5344CB8AC3E}">
        <p14:creationId xmlns:p14="http://schemas.microsoft.com/office/powerpoint/2010/main" val="422234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50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CC83B-A00D-AF04-68E8-473478086208}"/>
              </a:ext>
            </a:extLst>
          </p:cNvPr>
          <p:cNvSpPr>
            <a:spLocks noGrp="1"/>
          </p:cNvSpPr>
          <p:nvPr>
            <p:ph type="body" sz="quarter" idx="23"/>
          </p:nvPr>
        </p:nvSpPr>
        <p:spPr>
          <a:xfrm>
            <a:off x="3280548" y="805100"/>
            <a:ext cx="7580897" cy="5356329"/>
          </a:xfrm>
        </p:spPr>
        <p:txBody>
          <a:bodyPr/>
          <a:lstStyle/>
          <a:p>
            <a:r>
              <a:rPr lang="en-US">
                <a:ea typeface="+mn-lt"/>
                <a:cs typeface="+mn-lt"/>
              </a:rPr>
              <a:t>SRE @ VMC  </a:t>
            </a:r>
          </a:p>
          <a:p>
            <a:pPr>
              <a:buNone/>
            </a:pPr>
            <a:r>
              <a:rPr lang="en-US">
                <a:ea typeface="+mn-lt"/>
                <a:cs typeface="+mn-lt"/>
              </a:rPr>
              <a:t>Overview of Automation Platform and scale</a:t>
            </a:r>
          </a:p>
          <a:p>
            <a:pPr>
              <a:buNone/>
            </a:pPr>
            <a:r>
              <a:rPr lang="en-US"/>
              <a:t>Scale of Automation Platform</a:t>
            </a:r>
          </a:p>
          <a:p>
            <a:pPr>
              <a:buNone/>
            </a:pPr>
            <a:r>
              <a:rPr lang="en-US"/>
              <a:t>Analytics driven services in Automation Platform</a:t>
            </a:r>
          </a:p>
          <a:p>
            <a:pPr lvl="2">
              <a:buNone/>
            </a:pPr>
            <a:r>
              <a:rPr lang="en-US">
                <a:solidFill>
                  <a:schemeClr val="accent4">
                    <a:lumMod val="50000"/>
                  </a:schemeClr>
                </a:solidFill>
              </a:rPr>
              <a:t>1 Outage management </a:t>
            </a:r>
          </a:p>
          <a:p>
            <a:pPr lvl="2">
              <a:buNone/>
            </a:pPr>
            <a:r>
              <a:rPr lang="en-US">
                <a:solidFill>
                  <a:schemeClr val="accent4">
                    <a:lumMod val="50000"/>
                  </a:schemeClr>
                </a:solidFill>
                <a:ea typeface="+mn-lt"/>
                <a:cs typeface="+mn-lt"/>
              </a:rPr>
              <a:t>2 Script execution </a:t>
            </a:r>
          </a:p>
          <a:p>
            <a:pPr lvl="2">
              <a:buNone/>
            </a:pPr>
            <a:r>
              <a:rPr lang="en-US">
                <a:solidFill>
                  <a:schemeClr val="accent4">
                    <a:lumMod val="50000"/>
                  </a:schemeClr>
                </a:solidFill>
                <a:ea typeface="+mn-lt"/>
                <a:cs typeface="+mn-lt"/>
              </a:rPr>
              <a:t>3 Scan and patch</a:t>
            </a:r>
          </a:p>
          <a:p>
            <a:pPr lvl="2">
              <a:buNone/>
            </a:pPr>
            <a:r>
              <a:rPr lang="en-US">
                <a:solidFill>
                  <a:schemeClr val="accent4">
                    <a:lumMod val="50000"/>
                  </a:schemeClr>
                </a:solidFill>
                <a:ea typeface="+mn-lt"/>
                <a:cs typeface="+mn-lt"/>
              </a:rPr>
              <a:t>4 User experience enhancement</a:t>
            </a:r>
          </a:p>
          <a:p>
            <a:pPr lvl="2">
              <a:buNone/>
            </a:pPr>
            <a:r>
              <a:rPr lang="en-US">
                <a:solidFill>
                  <a:schemeClr val="accent4">
                    <a:lumMod val="50000"/>
                  </a:schemeClr>
                </a:solidFill>
                <a:ea typeface="+mn-lt"/>
                <a:cs typeface="+mn-lt"/>
              </a:rPr>
              <a:t>5 </a:t>
            </a:r>
            <a:r>
              <a:rPr lang="en-US" err="1">
                <a:solidFill>
                  <a:schemeClr val="accent4">
                    <a:lumMod val="50000"/>
                  </a:schemeClr>
                </a:solidFill>
                <a:ea typeface="+mn-lt"/>
                <a:cs typeface="+mn-lt"/>
              </a:rPr>
              <a:t>Slackbot</a:t>
            </a:r>
            <a:endParaRPr lang="en-US">
              <a:solidFill>
                <a:schemeClr val="accent4">
                  <a:lumMod val="50000"/>
                </a:schemeClr>
              </a:solidFill>
              <a:ea typeface="+mn-lt"/>
              <a:cs typeface="+mn-lt"/>
            </a:endParaRPr>
          </a:p>
          <a:p>
            <a:pPr>
              <a:buNone/>
            </a:pPr>
            <a:r>
              <a:rPr lang="en-US">
                <a:ea typeface="+mn-lt"/>
                <a:cs typeface="+mn-lt"/>
              </a:rPr>
              <a:t>Challenges</a:t>
            </a:r>
            <a:endParaRPr lang="en-US"/>
          </a:p>
          <a:p>
            <a:pPr>
              <a:buNone/>
            </a:pPr>
            <a:r>
              <a:rPr lang="en-US">
                <a:ea typeface="+mn-lt"/>
                <a:cs typeface="+mn-lt"/>
              </a:rPr>
              <a:t>Take Away</a:t>
            </a:r>
            <a:endParaRPr lang="en-US"/>
          </a:p>
          <a:p>
            <a:pPr>
              <a:buNone/>
            </a:pPr>
            <a:endParaRPr lang="en-US"/>
          </a:p>
          <a:p>
            <a:pPr>
              <a:buNone/>
            </a:pPr>
            <a:endParaRPr lang="en-US"/>
          </a:p>
          <a:p>
            <a:pPr>
              <a:buNone/>
            </a:pPr>
            <a:endParaRPr lang="en-US"/>
          </a:p>
          <a:p>
            <a:pPr>
              <a:buNone/>
            </a:pPr>
            <a:endParaRPr lang="en-US"/>
          </a:p>
          <a:p>
            <a:pPr>
              <a:buNone/>
            </a:pPr>
            <a:endParaRPr lang="en-US"/>
          </a:p>
        </p:txBody>
      </p:sp>
    </p:spTree>
    <p:extLst>
      <p:ext uri="{BB962C8B-B14F-4D97-AF65-F5344CB8AC3E}">
        <p14:creationId xmlns:p14="http://schemas.microsoft.com/office/powerpoint/2010/main" val="256924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EBD1B-FB6D-8AD8-08E3-B1AAEDF36685}"/>
              </a:ext>
            </a:extLst>
          </p:cNvPr>
          <p:cNvSpPr>
            <a:spLocks noGrp="1"/>
          </p:cNvSpPr>
          <p:nvPr>
            <p:ph type="title"/>
          </p:nvPr>
        </p:nvSpPr>
        <p:spPr>
          <a:xfrm>
            <a:off x="590696" y="938794"/>
            <a:ext cx="6427626" cy="1229360"/>
          </a:xfrm>
        </p:spPr>
        <p:txBody>
          <a:bodyPr wrap="square" anchor="b">
            <a:normAutofit/>
          </a:bodyPr>
          <a:lstStyle/>
          <a:p>
            <a:r>
              <a:rPr lang="en-US"/>
              <a:t>SRE @ VMC</a:t>
            </a:r>
          </a:p>
        </p:txBody>
      </p:sp>
      <p:sp>
        <p:nvSpPr>
          <p:cNvPr id="7" name="Subtitle 2">
            <a:extLst>
              <a:ext uri="{FF2B5EF4-FFF2-40B4-BE49-F238E27FC236}">
                <a16:creationId xmlns:a16="http://schemas.microsoft.com/office/drawing/2014/main" id="{24B5FA29-EB7F-E448-D649-868F7363B469}"/>
              </a:ext>
            </a:extLst>
          </p:cNvPr>
          <p:cNvSpPr>
            <a:spLocks noGrp="1"/>
          </p:cNvSpPr>
          <p:nvPr>
            <p:ph type="subTitle" idx="10"/>
          </p:nvPr>
        </p:nvSpPr>
        <p:spPr>
          <a:xfrm>
            <a:off x="604554" y="2267712"/>
            <a:ext cx="6408402" cy="700882"/>
          </a:xfrm>
        </p:spPr>
        <p:txBody>
          <a:bodyPr/>
          <a:lstStyle/>
          <a:p>
            <a:endParaRPr lang="en-US"/>
          </a:p>
        </p:txBody>
      </p:sp>
    </p:spTree>
    <p:extLst>
      <p:ext uri="{BB962C8B-B14F-4D97-AF65-F5344CB8AC3E}">
        <p14:creationId xmlns:p14="http://schemas.microsoft.com/office/powerpoint/2010/main" val="369380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Graphical user interface, text, application, email&#10;&#10;Description automatically generated">
            <a:extLst>
              <a:ext uri="{FF2B5EF4-FFF2-40B4-BE49-F238E27FC236}">
                <a16:creationId xmlns:a16="http://schemas.microsoft.com/office/drawing/2014/main" id="{8E6F5B1B-E5B5-63C5-1C0F-B02DB9BD1B8D}"/>
              </a:ext>
            </a:extLst>
          </p:cNvPr>
          <p:cNvPicPr>
            <a:picLocks noGrp="1" noChangeAspect="1"/>
          </p:cNvPicPr>
          <p:nvPr>
            <p:ph sz="quarter" idx="19"/>
          </p:nvPr>
        </p:nvPicPr>
        <p:blipFill>
          <a:blip r:embed="rId2"/>
          <a:stretch>
            <a:fillRect/>
          </a:stretch>
        </p:blipFill>
        <p:spPr>
          <a:xfrm>
            <a:off x="1808632" y="101192"/>
            <a:ext cx="8576926" cy="6654461"/>
          </a:xfrm>
        </p:spPr>
      </p:pic>
    </p:spTree>
    <p:extLst>
      <p:ext uri="{BB962C8B-B14F-4D97-AF65-F5344CB8AC3E}">
        <p14:creationId xmlns:p14="http://schemas.microsoft.com/office/powerpoint/2010/main" val="267058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30565F-BF76-D738-E4C0-071BD217D2CE}"/>
              </a:ext>
            </a:extLst>
          </p:cNvPr>
          <p:cNvSpPr>
            <a:spLocks noGrp="1"/>
          </p:cNvSpPr>
          <p:nvPr>
            <p:ph type="title"/>
          </p:nvPr>
        </p:nvSpPr>
        <p:spPr>
          <a:xfrm>
            <a:off x="581397" y="412751"/>
            <a:ext cx="11001004" cy="381000"/>
          </a:xfrm>
        </p:spPr>
        <p:txBody>
          <a:bodyPr vert="horz" wrap="none" lIns="0" tIns="0" rIns="0" bIns="0" rtlCol="0" anchor="b">
            <a:normAutofit/>
          </a:bodyPr>
          <a:lstStyle/>
          <a:p>
            <a:r>
              <a:rPr lang="en-US" sz="2600"/>
              <a:t>SaaS vs Individual Multi Environment Infrastructure at Scale</a:t>
            </a:r>
          </a:p>
        </p:txBody>
      </p:sp>
      <p:sp>
        <p:nvSpPr>
          <p:cNvPr id="2" name="Text Placeholder 1">
            <a:extLst>
              <a:ext uri="{FF2B5EF4-FFF2-40B4-BE49-F238E27FC236}">
                <a16:creationId xmlns:a16="http://schemas.microsoft.com/office/drawing/2014/main" id="{A7C4829C-65E7-E2D3-17A0-34D0A326A56E}"/>
              </a:ext>
            </a:extLst>
          </p:cNvPr>
          <p:cNvSpPr>
            <a:spLocks noGrp="1"/>
          </p:cNvSpPr>
          <p:nvPr>
            <p:ph type="subTitle" idx="10"/>
          </p:nvPr>
        </p:nvSpPr>
        <p:spPr>
          <a:xfrm>
            <a:off x="594455" y="811831"/>
            <a:ext cx="10962687" cy="247743"/>
          </a:xfrm>
        </p:spPr>
        <p:txBody>
          <a:bodyPr vert="horz" lIns="0" tIns="0" rIns="0" bIns="0" rtlCol="0">
            <a:normAutofit/>
          </a:bodyPr>
          <a:lstStyle/>
          <a:p>
            <a:pPr>
              <a:lnSpc>
                <a:spcPct val="90000"/>
              </a:lnSpc>
              <a:spcAft>
                <a:spcPts val="600"/>
              </a:spcAft>
            </a:pPr>
            <a:r>
              <a:rPr lang="en-US" sz="1700"/>
              <a:t>SRE is focused on ensuring services are homogeneous as they scale </a:t>
            </a:r>
          </a:p>
        </p:txBody>
      </p:sp>
      <p:sp>
        <p:nvSpPr>
          <p:cNvPr id="6" name="Text Placeholder 1">
            <a:extLst>
              <a:ext uri="{FF2B5EF4-FFF2-40B4-BE49-F238E27FC236}">
                <a16:creationId xmlns:a16="http://schemas.microsoft.com/office/drawing/2014/main" id="{D8426B9A-CE5F-A315-9312-01873DAC47A9}"/>
              </a:ext>
            </a:extLst>
          </p:cNvPr>
          <p:cNvSpPr txBox="1">
            <a:spLocks/>
          </p:cNvSpPr>
          <p:nvPr/>
        </p:nvSpPr>
        <p:spPr>
          <a:xfrm>
            <a:off x="9296401" y="1600200"/>
            <a:ext cx="2894012" cy="4572000"/>
          </a:xfrm>
          <a:prstGeom prst="rect">
            <a:avLst/>
          </a:prstGeom>
          <a:solidFill>
            <a:schemeClr val="accent1"/>
          </a:solidFill>
        </p:spPr>
        <p:txBody>
          <a:bodyPr vert="horz" lIns="457200" tIns="457200" rIns="594360" bIns="457200" rtlCol="0">
            <a:normAutofit/>
          </a:bodyPr>
          <a:lstStyle>
            <a:lvl1pPr marL="0" indent="0" algn="l" defTabSz="914400" rtl="0" eaLnBrk="1" latinLnBrk="0" hangingPunct="1">
              <a:lnSpc>
                <a:spcPct val="100000"/>
              </a:lnSpc>
              <a:spcBef>
                <a:spcPts val="0"/>
              </a:spcBef>
              <a:buClr>
                <a:schemeClr val="tx1">
                  <a:lumMod val="60000"/>
                  <a:lumOff val="40000"/>
                </a:schemeClr>
              </a:buClr>
              <a:buSzPct val="90000"/>
              <a:buFont typeface="Arial" panose="020B0604020202020204" pitchFamily="34" charset="0"/>
              <a:buNone/>
              <a:defRPr sz="2000" kern="1200">
                <a:solidFill>
                  <a:schemeClr val="accent4"/>
                </a:solidFill>
                <a:latin typeface="+mn-lt"/>
                <a:ea typeface="+mn-ea"/>
                <a:cs typeface="+mn-cs"/>
              </a:defRPr>
            </a:lvl1pPr>
            <a:lvl2pPr marL="457200" indent="0" algn="ctr" defTabSz="914400" rtl="0" eaLnBrk="1" latinLnBrk="0" hangingPunct="1">
              <a:lnSpc>
                <a:spcPct val="100000"/>
              </a:lnSpc>
              <a:spcBef>
                <a:spcPts val="300"/>
              </a:spcBef>
              <a:buClr>
                <a:schemeClr val="tx2"/>
              </a:buClr>
              <a:buSzPct val="9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300"/>
              </a:spcBef>
              <a:spcAft>
                <a:spcPts val="0"/>
              </a:spcAft>
              <a:buClr>
                <a:schemeClr val="tx2"/>
              </a:buClr>
              <a:buSzPct val="90000"/>
              <a:buFont typeface="Camphor Std" panose="020B0504030404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300"/>
              </a:spcBef>
              <a:buClr>
                <a:schemeClr val="tx2"/>
              </a:buClr>
              <a:buSzPct val="9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300"/>
              </a:spcBef>
              <a:buClr>
                <a:schemeClr val="tx2"/>
              </a:buClr>
              <a:buSzPct val="90000"/>
              <a:buFont typeface="Camphor Std" panose="020B0504030404020204" pitchFamily="34" charset="0"/>
              <a:buNone/>
              <a:tabLst/>
              <a:defRPr sz="1600" kern="1200">
                <a:solidFill>
                  <a:schemeClr val="tx2"/>
                </a:solidFill>
                <a:latin typeface="+mn-lt"/>
                <a:ea typeface="+mn-ea"/>
                <a:cs typeface="+mn-cs"/>
              </a:defRPr>
            </a:lvl5pPr>
            <a:lvl6pPr marL="2286000" indent="0" algn="ctr" defTabSz="914400" rtl="0" eaLnBrk="1" latinLnBrk="0" hangingPunct="1">
              <a:lnSpc>
                <a:spcPct val="100000"/>
              </a:lnSpc>
              <a:spcBef>
                <a:spcPts val="1800"/>
              </a:spcBef>
              <a:buClr>
                <a:schemeClr val="tx2"/>
              </a:buClr>
              <a:buSzPct val="90000"/>
              <a:buFont typeface="+mj-lt"/>
              <a:buNone/>
              <a:defRPr sz="1600" kern="1200">
                <a:solidFill>
                  <a:schemeClr val="tx2"/>
                </a:solidFill>
                <a:latin typeface="+mn-lt"/>
                <a:ea typeface="+mn-ea"/>
                <a:cs typeface="+mn-cs"/>
              </a:defRPr>
            </a:lvl6pPr>
            <a:lvl7pPr marL="2743200" indent="0" algn="ctr" defTabSz="914400" rtl="0" eaLnBrk="1" latinLnBrk="0" hangingPunct="1">
              <a:lnSpc>
                <a:spcPct val="100000"/>
              </a:lnSpc>
              <a:spcBef>
                <a:spcPts val="300"/>
              </a:spcBef>
              <a:buClr>
                <a:schemeClr val="tx2"/>
              </a:buClr>
              <a:buSzPct val="90000"/>
              <a:buFont typeface="+mj-lt"/>
              <a:buNone/>
              <a:defRPr sz="1600" kern="1200">
                <a:solidFill>
                  <a:schemeClr val="tx2"/>
                </a:solidFill>
                <a:latin typeface="+mn-lt"/>
                <a:ea typeface="+mn-ea"/>
                <a:cs typeface="+mn-cs"/>
              </a:defRPr>
            </a:lvl7pPr>
            <a:lvl8pPr marL="3200400" indent="0" algn="ctr" defTabSz="914400" rtl="0" eaLnBrk="1" latinLnBrk="0" hangingPunct="1">
              <a:lnSpc>
                <a:spcPct val="90000"/>
              </a:lnSpc>
              <a:spcBef>
                <a:spcPts val="600"/>
              </a:spcBef>
              <a:buClr>
                <a:schemeClr val="tx2"/>
              </a:buClr>
              <a:buSzPct val="90000"/>
              <a:buFont typeface="+mj-lt"/>
              <a:buNone/>
              <a:defRPr sz="1600" kern="1200">
                <a:solidFill>
                  <a:schemeClr val="tx2"/>
                </a:solidFill>
                <a:latin typeface="+mn-lt"/>
                <a:ea typeface="+mn-ea"/>
                <a:cs typeface="+mn-cs"/>
              </a:defRPr>
            </a:lvl8pPr>
            <a:lvl9pPr marL="3657600" indent="0" algn="ctr" defTabSz="914400" rtl="0" eaLnBrk="1" latinLnBrk="0" hangingPunct="1">
              <a:lnSpc>
                <a:spcPct val="100000"/>
              </a:lnSpc>
              <a:spcBef>
                <a:spcPts val="1800"/>
              </a:spcBef>
              <a:buClr>
                <a:schemeClr val="tx2"/>
              </a:buClr>
              <a:buSzPct val="90000"/>
              <a:buFont typeface="+mj-lt"/>
              <a:buNone/>
              <a:defRPr sz="1600" kern="1200">
                <a:solidFill>
                  <a:schemeClr val="tx2"/>
                </a:solidFill>
                <a:latin typeface="+mn-lt"/>
                <a:ea typeface="+mn-ea"/>
                <a:cs typeface="+mn-cs"/>
              </a:defRPr>
            </a:lvl9pPr>
          </a:lstStyle>
          <a:p>
            <a:pPr>
              <a:spcAft>
                <a:spcPts val="600"/>
              </a:spcAft>
            </a:pPr>
            <a:r>
              <a:rPr lang="en-US" sz="1600">
                <a:solidFill>
                  <a:schemeClr val="bg1"/>
                </a:solidFill>
              </a:rPr>
              <a:t>Complexity and variability increase risk to the SLAs</a:t>
            </a:r>
          </a:p>
        </p:txBody>
      </p:sp>
      <p:pic>
        <p:nvPicPr>
          <p:cNvPr id="5" name="Picture 6" descr="Diagram&#10;&#10;Description automatically generated">
            <a:extLst>
              <a:ext uri="{FF2B5EF4-FFF2-40B4-BE49-F238E27FC236}">
                <a16:creationId xmlns:a16="http://schemas.microsoft.com/office/drawing/2014/main" id="{DE536541-D65E-CCAC-6DA1-0A77D8543B41}"/>
              </a:ext>
            </a:extLst>
          </p:cNvPr>
          <p:cNvPicPr>
            <a:picLocks noChangeAspect="1"/>
          </p:cNvPicPr>
          <p:nvPr/>
        </p:nvPicPr>
        <p:blipFill>
          <a:blip r:embed="rId3"/>
          <a:stretch>
            <a:fillRect/>
          </a:stretch>
        </p:blipFill>
        <p:spPr>
          <a:xfrm>
            <a:off x="747108" y="1448138"/>
            <a:ext cx="8346392" cy="4723570"/>
          </a:xfrm>
          <a:prstGeom prst="rect">
            <a:avLst/>
          </a:prstGeom>
        </p:spPr>
      </p:pic>
    </p:spTree>
    <p:extLst>
      <p:ext uri="{BB962C8B-B14F-4D97-AF65-F5344CB8AC3E}">
        <p14:creationId xmlns:p14="http://schemas.microsoft.com/office/powerpoint/2010/main" val="197277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B077ED-E4EB-2EF8-B2A4-A785764D5B83}"/>
              </a:ext>
            </a:extLst>
          </p:cNvPr>
          <p:cNvSpPr>
            <a:spLocks noGrp="1"/>
          </p:cNvSpPr>
          <p:nvPr>
            <p:ph type="title"/>
          </p:nvPr>
        </p:nvSpPr>
        <p:spPr>
          <a:xfrm>
            <a:off x="579960" y="412751"/>
            <a:ext cx="11003870" cy="381000"/>
          </a:xfrm>
        </p:spPr>
        <p:txBody>
          <a:bodyPr wrap="none" anchor="b">
            <a:normAutofit/>
          </a:bodyPr>
          <a:lstStyle/>
          <a:p>
            <a:r>
              <a:rPr lang="en-US" sz="2600"/>
              <a:t>VSAP Solutions</a:t>
            </a:r>
          </a:p>
        </p:txBody>
      </p:sp>
      <p:sp>
        <p:nvSpPr>
          <p:cNvPr id="154" name="Subtitle 3">
            <a:extLst>
              <a:ext uri="{FF2B5EF4-FFF2-40B4-BE49-F238E27FC236}">
                <a16:creationId xmlns:a16="http://schemas.microsoft.com/office/drawing/2014/main" id="{34EFE8A9-0B52-D308-39BA-B4D51967E9F9}"/>
              </a:ext>
            </a:extLst>
          </p:cNvPr>
          <p:cNvSpPr>
            <a:spLocks noGrp="1"/>
          </p:cNvSpPr>
          <p:nvPr>
            <p:ph type="subTitle" idx="10"/>
          </p:nvPr>
        </p:nvSpPr>
        <p:spPr>
          <a:xfrm>
            <a:off x="593021" y="811831"/>
            <a:ext cx="10965543" cy="247743"/>
          </a:xfrm>
        </p:spPr>
        <p:txBody>
          <a:bodyPr/>
          <a:lstStyle/>
          <a:p>
            <a:endParaRPr lang="en-US"/>
          </a:p>
        </p:txBody>
      </p:sp>
      <p:graphicFrame>
        <p:nvGraphicFramePr>
          <p:cNvPr id="11" name="Content Placeholder 6">
            <a:extLst>
              <a:ext uri="{FF2B5EF4-FFF2-40B4-BE49-F238E27FC236}">
                <a16:creationId xmlns:a16="http://schemas.microsoft.com/office/drawing/2014/main" id="{7D3F45ED-0523-2441-FB3E-2527ABCD216B}"/>
              </a:ext>
            </a:extLst>
          </p:cNvPr>
          <p:cNvGraphicFramePr>
            <a:graphicFrameLocks/>
          </p:cNvGraphicFramePr>
          <p:nvPr>
            <p:extLst>
              <p:ext uri="{D42A27DB-BD31-4B8C-83A1-F6EECF244321}">
                <p14:modId xmlns:p14="http://schemas.microsoft.com/office/powerpoint/2010/main" val="1433831970"/>
              </p:ext>
            </p:extLst>
          </p:nvPr>
        </p:nvGraphicFramePr>
        <p:xfrm>
          <a:off x="416990" y="1329881"/>
          <a:ext cx="10833304" cy="4565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8" name="Picture 158" descr="Icon&#10;&#10;Description automatically generated">
            <a:extLst>
              <a:ext uri="{FF2B5EF4-FFF2-40B4-BE49-F238E27FC236}">
                <a16:creationId xmlns:a16="http://schemas.microsoft.com/office/drawing/2014/main" id="{9036E46A-3DFE-7052-2E8C-309433F520BF}"/>
              </a:ext>
            </a:extLst>
          </p:cNvPr>
          <p:cNvPicPr>
            <a:picLocks noChangeAspect="1"/>
          </p:cNvPicPr>
          <p:nvPr/>
        </p:nvPicPr>
        <p:blipFill>
          <a:blip r:embed="rId8"/>
          <a:stretch>
            <a:fillRect/>
          </a:stretch>
        </p:blipFill>
        <p:spPr>
          <a:xfrm>
            <a:off x="2295586" y="5505906"/>
            <a:ext cx="495300" cy="466725"/>
          </a:xfrm>
          <a:prstGeom prst="rect">
            <a:avLst/>
          </a:prstGeom>
        </p:spPr>
      </p:pic>
    </p:spTree>
    <p:extLst>
      <p:ext uri="{BB962C8B-B14F-4D97-AF65-F5344CB8AC3E}">
        <p14:creationId xmlns:p14="http://schemas.microsoft.com/office/powerpoint/2010/main" val="252576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7CC6A8-4A06-F313-C003-63629E9CDD1E}"/>
              </a:ext>
            </a:extLst>
          </p:cNvPr>
          <p:cNvSpPr>
            <a:spLocks noGrp="1"/>
          </p:cNvSpPr>
          <p:nvPr>
            <p:ph type="subTitle" idx="10"/>
          </p:nvPr>
        </p:nvSpPr>
        <p:spPr/>
        <p:txBody>
          <a:bodyPr/>
          <a:lstStyle/>
          <a:p>
            <a:endParaRPr lang="en-US"/>
          </a:p>
        </p:txBody>
      </p:sp>
      <p:sp>
        <p:nvSpPr>
          <p:cNvPr id="4" name="Title 3">
            <a:extLst>
              <a:ext uri="{FF2B5EF4-FFF2-40B4-BE49-F238E27FC236}">
                <a16:creationId xmlns:a16="http://schemas.microsoft.com/office/drawing/2014/main" id="{5E1D9326-33B4-A0D6-2970-A76C7D433444}"/>
              </a:ext>
            </a:extLst>
          </p:cNvPr>
          <p:cNvSpPr>
            <a:spLocks noGrp="1"/>
          </p:cNvSpPr>
          <p:nvPr>
            <p:ph type="title"/>
          </p:nvPr>
        </p:nvSpPr>
        <p:spPr/>
        <p:txBody>
          <a:bodyPr/>
          <a:lstStyle/>
          <a:p>
            <a:r>
              <a:rPr lang="en-US"/>
              <a:t>Overview of Automation Platform</a:t>
            </a:r>
          </a:p>
        </p:txBody>
      </p:sp>
      <p:pic>
        <p:nvPicPr>
          <p:cNvPr id="7" name="Picture 7" descr="Diagram&#10;&#10;Description automatically generated">
            <a:extLst>
              <a:ext uri="{FF2B5EF4-FFF2-40B4-BE49-F238E27FC236}">
                <a16:creationId xmlns:a16="http://schemas.microsoft.com/office/drawing/2014/main" id="{4AF49B70-CF1C-0A0A-099F-2096CEE83B11}"/>
              </a:ext>
            </a:extLst>
          </p:cNvPr>
          <p:cNvPicPr>
            <a:picLocks noGrp="1" noChangeAspect="1"/>
          </p:cNvPicPr>
          <p:nvPr>
            <p:ph sz="quarter" idx="14"/>
          </p:nvPr>
        </p:nvPicPr>
        <p:blipFill>
          <a:blip r:embed="rId3"/>
          <a:stretch>
            <a:fillRect/>
          </a:stretch>
        </p:blipFill>
        <p:spPr>
          <a:xfrm>
            <a:off x="1540699" y="1058135"/>
            <a:ext cx="9083614" cy="5106673"/>
          </a:xfrm>
        </p:spPr>
      </p:pic>
      <p:pic>
        <p:nvPicPr>
          <p:cNvPr id="2" name="Graphic 4">
            <a:extLst>
              <a:ext uri="{FF2B5EF4-FFF2-40B4-BE49-F238E27FC236}">
                <a16:creationId xmlns:a16="http://schemas.microsoft.com/office/drawing/2014/main" id="{9B7A8CA8-7CEA-420A-E4EF-BAAAB9FD72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9956" y="2783523"/>
            <a:ext cx="1825885" cy="402762"/>
          </a:xfrm>
          <a:prstGeom prst="rect">
            <a:avLst/>
          </a:prstGeom>
        </p:spPr>
      </p:pic>
    </p:spTree>
    <p:extLst>
      <p:ext uri="{BB962C8B-B14F-4D97-AF65-F5344CB8AC3E}">
        <p14:creationId xmlns:p14="http://schemas.microsoft.com/office/powerpoint/2010/main" val="343064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217D833A-BDBE-4448-53FF-E495EB5EBC84}"/>
              </a:ext>
            </a:extLst>
          </p:cNvPr>
          <p:cNvPicPr>
            <a:picLocks noChangeAspect="1"/>
          </p:cNvPicPr>
          <p:nvPr/>
        </p:nvPicPr>
        <p:blipFill>
          <a:blip r:embed="rId2"/>
          <a:stretch>
            <a:fillRect/>
          </a:stretch>
        </p:blipFill>
        <p:spPr>
          <a:xfrm>
            <a:off x="1168400" y="347878"/>
            <a:ext cx="8906933" cy="5851802"/>
          </a:xfrm>
          <a:prstGeom prst="rect">
            <a:avLst/>
          </a:prstGeom>
        </p:spPr>
      </p:pic>
    </p:spTree>
    <p:extLst>
      <p:ext uri="{BB962C8B-B14F-4D97-AF65-F5344CB8AC3E}">
        <p14:creationId xmlns:p14="http://schemas.microsoft.com/office/powerpoint/2010/main" val="115166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DDF37C3-EBEF-83B5-ED8A-6B1D87F843A8}"/>
              </a:ext>
            </a:extLst>
          </p:cNvPr>
          <p:cNvSpPr>
            <a:spLocks noGrp="1"/>
          </p:cNvSpPr>
          <p:nvPr>
            <p:ph type="subTitle" idx="10"/>
          </p:nvPr>
        </p:nvSpPr>
        <p:spPr/>
        <p:txBody>
          <a:bodyPr/>
          <a:lstStyle/>
          <a:p>
            <a:endParaRPr lang="en-US"/>
          </a:p>
        </p:txBody>
      </p:sp>
      <p:sp>
        <p:nvSpPr>
          <p:cNvPr id="4" name="Title 3">
            <a:extLst>
              <a:ext uri="{FF2B5EF4-FFF2-40B4-BE49-F238E27FC236}">
                <a16:creationId xmlns:a16="http://schemas.microsoft.com/office/drawing/2014/main" id="{21C566D6-21E2-746B-D2A1-B7F115DB0C00}"/>
              </a:ext>
            </a:extLst>
          </p:cNvPr>
          <p:cNvSpPr>
            <a:spLocks noGrp="1"/>
          </p:cNvSpPr>
          <p:nvPr>
            <p:ph type="title"/>
          </p:nvPr>
        </p:nvSpPr>
        <p:spPr/>
        <p:txBody>
          <a:bodyPr/>
          <a:lstStyle/>
          <a:p>
            <a:r>
              <a:rPr lang="en-US"/>
              <a:t>OMS : Outage management service</a:t>
            </a:r>
          </a:p>
        </p:txBody>
      </p:sp>
      <p:pic>
        <p:nvPicPr>
          <p:cNvPr id="8" name="Picture 8" descr="Diagram&#10;&#10;Description automatically generated">
            <a:extLst>
              <a:ext uri="{FF2B5EF4-FFF2-40B4-BE49-F238E27FC236}">
                <a16:creationId xmlns:a16="http://schemas.microsoft.com/office/drawing/2014/main" id="{88951814-31FD-8549-229E-6EF0C0604F47}"/>
              </a:ext>
            </a:extLst>
          </p:cNvPr>
          <p:cNvPicPr>
            <a:picLocks noGrp="1" noChangeAspect="1"/>
          </p:cNvPicPr>
          <p:nvPr>
            <p:ph sz="quarter" idx="14"/>
          </p:nvPr>
        </p:nvPicPr>
        <p:blipFill>
          <a:blip r:embed="rId3"/>
          <a:stretch>
            <a:fillRect/>
          </a:stretch>
        </p:blipFill>
        <p:spPr>
          <a:xfrm>
            <a:off x="792470" y="1410613"/>
            <a:ext cx="3455485" cy="4572000"/>
          </a:xfrm>
        </p:spPr>
      </p:pic>
      <p:sp>
        <p:nvSpPr>
          <p:cNvPr id="5" name="Text Placeholder 6">
            <a:extLst>
              <a:ext uri="{FF2B5EF4-FFF2-40B4-BE49-F238E27FC236}">
                <a16:creationId xmlns:a16="http://schemas.microsoft.com/office/drawing/2014/main" id="{CFF350A6-6625-575F-D0B2-EFF80E5F9935}"/>
              </a:ext>
            </a:extLst>
          </p:cNvPr>
          <p:cNvSpPr txBox="1">
            <a:spLocks/>
          </p:cNvSpPr>
          <p:nvPr/>
        </p:nvSpPr>
        <p:spPr>
          <a:xfrm>
            <a:off x="4977408" y="1712259"/>
            <a:ext cx="6776031" cy="3974353"/>
          </a:xfrm>
          <a:prstGeom prst="rect">
            <a:avLst/>
          </a:prstGeom>
          <a:solidFill>
            <a:srgbClr val="CCE0EB"/>
          </a:solidFill>
          <a:ln>
            <a:solidFill>
              <a:srgbClr val="4472C4"/>
            </a:solidFill>
          </a:ln>
        </p:spPr>
        <p:txBody>
          <a:bodyPr vert="horz" lIns="457200" tIns="457200" rIns="594360" bIns="457200" rtlCol="0" anchor="t">
            <a:noAutofit/>
          </a:bodyPr>
          <a:lstStyle>
            <a:lvl1pPr marL="0" indent="0" algn="l" defTabSz="914400" rtl="0" eaLnBrk="1" latinLnBrk="0" hangingPunct="1">
              <a:lnSpc>
                <a:spcPct val="100000"/>
              </a:lnSpc>
              <a:spcBef>
                <a:spcPts val="18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100000"/>
              </a:lnSpc>
              <a:spcBef>
                <a:spcPts val="3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744538" indent="-169863" algn="l" defTabSz="914400" rtl="0" eaLnBrk="1" latinLnBrk="0" hangingPunct="1">
              <a:lnSpc>
                <a:spcPct val="100000"/>
              </a:lnSpc>
              <a:spcBef>
                <a:spcPts val="300"/>
              </a:spcBef>
              <a:spcAft>
                <a:spcPts val="0"/>
              </a:spcAft>
              <a:buClr>
                <a:schemeClr val="tx2"/>
              </a:buClr>
              <a:buSzPct val="90000"/>
              <a:buFont typeface="Camphor Std" panose="020B0504030404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100000"/>
              </a:lnSpc>
              <a:spcBef>
                <a:spcPts val="3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100000"/>
              </a:lnSpc>
              <a:spcBef>
                <a:spcPts val="300"/>
              </a:spcBef>
              <a:buClr>
                <a:schemeClr val="tx2"/>
              </a:buClr>
              <a:buSzPct val="90000"/>
              <a:buFont typeface="Camphor Std" panose="020B0504030404020204" pitchFamily="34" charset="0"/>
              <a:buChar char="–"/>
              <a:tabLst/>
              <a:defRPr sz="1400" kern="1200">
                <a:solidFill>
                  <a:schemeClr val="tx2"/>
                </a:solidFill>
                <a:latin typeface="+mn-lt"/>
                <a:ea typeface="+mn-ea"/>
                <a:cs typeface="+mn-cs"/>
              </a:defRPr>
            </a:lvl5pPr>
            <a:lvl6pPr marL="228600" indent="-228600" algn="l" defTabSz="914400" rtl="0" eaLnBrk="1" latinLnBrk="0" hangingPunct="1">
              <a:lnSpc>
                <a:spcPct val="100000"/>
              </a:lnSpc>
              <a:spcBef>
                <a:spcPts val="1800"/>
              </a:spcBef>
              <a:buClr>
                <a:schemeClr val="tx2"/>
              </a:buClr>
              <a:buSzPct val="90000"/>
              <a:buFont typeface="+mj-lt"/>
              <a:buAutoNum type="arabicPeriod"/>
              <a:defRPr sz="2000" kern="1200">
                <a:solidFill>
                  <a:schemeClr val="tx2"/>
                </a:solidFill>
                <a:latin typeface="+mn-lt"/>
                <a:ea typeface="+mn-ea"/>
                <a:cs typeface="+mn-cs"/>
              </a:defRPr>
            </a:lvl6pPr>
            <a:lvl7pPr marL="512763" indent="-228600" algn="l" defTabSz="914400" rtl="0" eaLnBrk="1" latinLnBrk="0" hangingPunct="1">
              <a:lnSpc>
                <a:spcPct val="100000"/>
              </a:lnSpc>
              <a:spcBef>
                <a:spcPts val="300"/>
              </a:spcBef>
              <a:buClr>
                <a:schemeClr val="tx2"/>
              </a:buClr>
              <a:buSzPct val="90000"/>
              <a:buFont typeface="+mj-lt"/>
              <a:buAutoNum type="alphaLcPeriod"/>
              <a:defRPr sz="1600" kern="1200">
                <a:solidFill>
                  <a:schemeClr val="tx2"/>
                </a:solidFill>
                <a:latin typeface="+mn-lt"/>
                <a:ea typeface="+mn-ea"/>
                <a:cs typeface="+mn-cs"/>
              </a:defRPr>
            </a:lvl7pPr>
            <a:lvl8pPr marL="741363" indent="-166688" algn="l" defTabSz="914400" rtl="0" eaLnBrk="1" latinLnBrk="0" hangingPunct="1">
              <a:lnSpc>
                <a:spcPct val="90000"/>
              </a:lnSpc>
              <a:spcBef>
                <a:spcPts val="600"/>
              </a:spcBef>
              <a:buClr>
                <a:schemeClr val="tx2"/>
              </a:buClr>
              <a:buSzPct val="90000"/>
              <a:buFont typeface="+mj-lt"/>
              <a:buAutoNum type="romanLcPeriod"/>
              <a:defRPr sz="1400" kern="1200">
                <a:solidFill>
                  <a:schemeClr val="tx2"/>
                </a:solidFill>
                <a:latin typeface="+mn-lt"/>
                <a:ea typeface="+mn-ea"/>
                <a:cs typeface="+mn-cs"/>
              </a:defRPr>
            </a:lvl8pPr>
            <a:lvl9pPr marL="284163" indent="-284163" algn="l" defTabSz="914400" rtl="0" eaLnBrk="1" latinLnBrk="0" hangingPunct="1">
              <a:lnSpc>
                <a:spcPct val="100000"/>
              </a:lnSpc>
              <a:spcBef>
                <a:spcPts val="1800"/>
              </a:spcBef>
              <a:buClr>
                <a:schemeClr val="tx2"/>
              </a:buClr>
              <a:buSzPct val="90000"/>
              <a:buFont typeface="+mj-lt"/>
              <a:buAutoNum type="alphaUcPeriod"/>
              <a:defRPr sz="2000" kern="1200">
                <a:solidFill>
                  <a:schemeClr val="tx2"/>
                </a:solidFill>
                <a:latin typeface="+mn-lt"/>
                <a:ea typeface="+mn-ea"/>
                <a:cs typeface="+mn-cs"/>
              </a:defRPr>
            </a:lvl9pPr>
          </a:lstStyle>
          <a:p>
            <a:pPr marL="285750" indent="-285750">
              <a:buFont typeface="Arial" panose="020B0604020202020204" pitchFamily="34" charset="0"/>
              <a:buChar char="•"/>
            </a:pPr>
            <a:r>
              <a:rPr lang="en-US" err="1">
                <a:solidFill>
                  <a:schemeClr val="accent2">
                    <a:lumMod val="50000"/>
                  </a:schemeClr>
                </a:solidFill>
              </a:rPr>
              <a:t>WaveFront</a:t>
            </a:r>
            <a:r>
              <a:rPr lang="en-US">
                <a:solidFill>
                  <a:schemeClr val="accent2">
                    <a:lumMod val="50000"/>
                  </a:schemeClr>
                </a:solidFill>
              </a:rPr>
              <a:t> Alerts and Incidents </a:t>
            </a:r>
          </a:p>
          <a:p>
            <a:pPr marL="285750" indent="-285750">
              <a:buClr>
                <a:srgbClr val="AAA9AC"/>
              </a:buClr>
              <a:buFont typeface="Arial" panose="020B0604020202020204" pitchFamily="34" charset="0"/>
              <a:buChar char="•"/>
            </a:pPr>
            <a:r>
              <a:rPr lang="en-US">
                <a:solidFill>
                  <a:schemeClr val="accent2">
                    <a:lumMod val="50000"/>
                  </a:schemeClr>
                </a:solidFill>
              </a:rPr>
              <a:t>Correlation</a:t>
            </a:r>
          </a:p>
          <a:p>
            <a:pPr marL="285750" indent="-285750">
              <a:buClr>
                <a:srgbClr val="AAA9AC"/>
              </a:buClr>
              <a:buFont typeface="Arial" panose="020B0604020202020204" pitchFamily="34" charset="0"/>
              <a:buChar char="•"/>
            </a:pPr>
            <a:r>
              <a:rPr lang="en-US">
                <a:solidFill>
                  <a:schemeClr val="accent2">
                    <a:lumMod val="50000"/>
                  </a:schemeClr>
                </a:solidFill>
              </a:rPr>
              <a:t>Outage Detection</a:t>
            </a:r>
          </a:p>
          <a:p>
            <a:pPr marL="285750" indent="-285750">
              <a:buClr>
                <a:srgbClr val="AAA9AC"/>
              </a:buClr>
              <a:buFont typeface="Arial" panose="020B0604020202020204" pitchFamily="34" charset="0"/>
              <a:buChar char="•"/>
            </a:pPr>
            <a:r>
              <a:rPr lang="en-US">
                <a:solidFill>
                  <a:schemeClr val="accent2">
                    <a:lumMod val="50000"/>
                  </a:schemeClr>
                </a:solidFill>
              </a:rPr>
              <a:t>Auto-Triaging and Auto-Remediation</a:t>
            </a:r>
          </a:p>
          <a:p>
            <a:pPr marL="285750" indent="-285750">
              <a:buClr>
                <a:srgbClr val="AAA9AC"/>
              </a:buClr>
              <a:buFont typeface="Arial" panose="020B0604020202020204" pitchFamily="34" charset="0"/>
              <a:buChar char="•"/>
            </a:pPr>
            <a:r>
              <a:rPr lang="en-US">
                <a:solidFill>
                  <a:schemeClr val="accent2">
                    <a:lumMod val="50000"/>
                  </a:schemeClr>
                </a:solidFill>
              </a:rPr>
              <a:t>Stakeholder engagement</a:t>
            </a:r>
          </a:p>
          <a:p>
            <a:pPr marL="285750" indent="-285750">
              <a:buClr>
                <a:srgbClr val="AAA9AC"/>
              </a:buClr>
              <a:buFont typeface="Arial" panose="020B0604020202020204" pitchFamily="34" charset="0"/>
              <a:buChar char="•"/>
            </a:pPr>
            <a:endParaRPr lang="en-US">
              <a:solidFill>
                <a:schemeClr val="accent2">
                  <a:lumMod val="50000"/>
                </a:schemeClr>
              </a:solidFill>
            </a:endParaRPr>
          </a:p>
        </p:txBody>
      </p:sp>
    </p:spTree>
    <p:extLst>
      <p:ext uri="{BB962C8B-B14F-4D97-AF65-F5344CB8AC3E}">
        <p14:creationId xmlns:p14="http://schemas.microsoft.com/office/powerpoint/2010/main" val="2062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VMware_white_16x9">
  <a:themeElements>
    <a:clrScheme name="VMware 2019">
      <a:dk1>
        <a:srgbClr val="717074"/>
      </a:dk1>
      <a:lt1>
        <a:sysClr val="window" lastClr="FFFFFF"/>
      </a:lt1>
      <a:dk2>
        <a:srgbClr val="3F3F3F"/>
      </a:dk2>
      <a:lt2>
        <a:srgbClr val="F2F2F2"/>
      </a:lt2>
      <a:accent1>
        <a:srgbClr val="0091DA"/>
      </a:accent1>
      <a:accent2>
        <a:srgbClr val="1A428A"/>
      </a:accent2>
      <a:accent3>
        <a:srgbClr val="00C1D5"/>
      </a:accent3>
      <a:accent4>
        <a:srgbClr val="78BE20"/>
      </a:accent4>
      <a:accent5>
        <a:srgbClr val="7F35B2"/>
      </a:accent5>
      <a:accent6>
        <a:srgbClr val="387C2C"/>
      </a:accent6>
      <a:hlink>
        <a:srgbClr val="006990"/>
      </a:hlink>
      <a:folHlink>
        <a:srgbClr val="006990"/>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spcAft>
            <a:spcPts val="600"/>
          </a:spcAft>
          <a:defRPr sz="1200" smtClean="0"/>
        </a:defPPr>
      </a:lstStyle>
    </a:txDef>
  </a:objectDefaults>
  <a:extraClrSchemeLst/>
  <a:custClrLst>
    <a:custClr name="Orange">
      <a:srgbClr val="F8981D"/>
    </a:custClr>
    <a:custClr name="Red">
      <a:srgbClr val="820024"/>
    </a:custClr>
  </a:custClrLst>
  <a:extLst>
    <a:ext uri="{05A4C25C-085E-4340-85A3-A5531E510DB2}">
      <thm15:themeFamily xmlns:thm15="http://schemas.microsoft.com/office/thememl/2012/main" name="VMWR_CorpTempRefresh_Light_07_21_hr.potx" id="{05DAF37D-AD21-46CA-8327-AA29D585B2C3}" vid="{AA349161-A6C3-488A-A8B7-7A2D5F49158C}"/>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10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VMware_white_16x9</vt:lpstr>
      <vt:lpstr>Making best out of the Data</vt:lpstr>
      <vt:lpstr>PowerPoint Presentation</vt:lpstr>
      <vt:lpstr>SRE @ VMC</vt:lpstr>
      <vt:lpstr>PowerPoint Presentation</vt:lpstr>
      <vt:lpstr>SaaS vs Individual Multi Environment Infrastructure at Scale</vt:lpstr>
      <vt:lpstr>VSAP Solutions</vt:lpstr>
      <vt:lpstr>Overview of Automation Platform</vt:lpstr>
      <vt:lpstr>PowerPoint Presentation</vt:lpstr>
      <vt:lpstr>OMS : Outage management service</vt:lpstr>
      <vt:lpstr>Analytics for Scan and patch</vt:lpstr>
      <vt:lpstr>Script Executions analytics</vt:lpstr>
      <vt:lpstr>Plethora of microservices managing tons of executions</vt:lpstr>
      <vt:lpstr>UI Analytics</vt:lpstr>
      <vt:lpstr>Slackbot</vt:lpstr>
      <vt:lpstr> Challenges</vt:lpstr>
      <vt:lpstr>Take Away</vt:lpstr>
      <vt:lpstr>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cp:revision>
  <dcterms:created xsi:type="dcterms:W3CDTF">2022-11-30T18:23:45Z</dcterms:created>
  <dcterms:modified xsi:type="dcterms:W3CDTF">2023-06-14T01:29:56Z</dcterms:modified>
</cp:coreProperties>
</file>